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7" r:id="rId2"/>
    <p:sldMasterId id="2147483763" r:id="rId3"/>
    <p:sldMasterId id="2147483776" r:id="rId4"/>
    <p:sldMasterId id="2147483789" r:id="rId5"/>
    <p:sldMasterId id="2147483802" r:id="rId6"/>
    <p:sldMasterId id="2147483815" r:id="rId7"/>
  </p:sldMasterIdLst>
  <p:notesMasterIdLst>
    <p:notesMasterId r:id="rId21"/>
  </p:notesMasterIdLst>
  <p:handoutMasterIdLst>
    <p:handoutMasterId r:id="rId22"/>
  </p:handoutMasterIdLst>
  <p:sldIdLst>
    <p:sldId id="325" r:id="rId8"/>
    <p:sldId id="299" r:id="rId9"/>
    <p:sldId id="2144447175" r:id="rId10"/>
    <p:sldId id="2144447180" r:id="rId11"/>
    <p:sldId id="2144447186" r:id="rId12"/>
    <p:sldId id="2144447182" r:id="rId13"/>
    <p:sldId id="2144447181" r:id="rId14"/>
    <p:sldId id="2144447183" r:id="rId15"/>
    <p:sldId id="2144447184" r:id="rId16"/>
    <p:sldId id="2144447185" r:id="rId17"/>
    <p:sldId id="2144447187" r:id="rId18"/>
    <p:sldId id="2144447174" r:id="rId19"/>
    <p:sldId id="35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0D26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1CCA0-082A-4D8C-BA34-67495781C819}" v="129" dt="2025-09-11T15:54:19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6327"/>
  </p:normalViewPr>
  <p:slideViewPr>
    <p:cSldViewPr snapToGrid="0" showGuides="1">
      <p:cViewPr varScale="1">
        <p:scale>
          <a:sx n="141" d="100"/>
          <a:sy n="141" d="100"/>
        </p:scale>
        <p:origin x="52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tt, Ryan" userId="43c47129-8b52-48ee-bd67-2065c934c0ec" providerId="ADAL" clId="{13300339-67B1-4043-AA48-B4A6F7CB69FF}"/>
    <pc:docChg chg="custSel addSld delSld modSld">
      <pc:chgData name="Barnett, Ryan" userId="43c47129-8b52-48ee-bd67-2065c934c0ec" providerId="ADAL" clId="{13300339-67B1-4043-AA48-B4A6F7CB69FF}" dt="2025-08-12T20:57:59.092" v="744" actId="6549"/>
      <pc:docMkLst>
        <pc:docMk/>
      </pc:docMkLst>
      <pc:sldChg chg="modSp mod">
        <pc:chgData name="Barnett, Ryan" userId="43c47129-8b52-48ee-bd67-2065c934c0ec" providerId="ADAL" clId="{13300339-67B1-4043-AA48-B4A6F7CB69FF}" dt="2025-08-12T19:15:07.335" v="9" actId="20577"/>
        <pc:sldMkLst>
          <pc:docMk/>
          <pc:sldMk cId="159973280" sldId="325"/>
        </pc:sldMkLst>
        <pc:spChg chg="mod">
          <ac:chgData name="Barnett, Ryan" userId="43c47129-8b52-48ee-bd67-2065c934c0ec" providerId="ADAL" clId="{13300339-67B1-4043-AA48-B4A6F7CB69FF}" dt="2025-08-12T19:15:04.757" v="7" actId="20577"/>
          <ac:spMkLst>
            <pc:docMk/>
            <pc:sldMk cId="159973280" sldId="325"/>
            <ac:spMk id="4" creationId="{6F355C38-2D0A-76C7-C377-6889CF1849AE}"/>
          </ac:spMkLst>
        </pc:spChg>
        <pc:spChg chg="mod">
          <ac:chgData name="Barnett, Ryan" userId="43c47129-8b52-48ee-bd67-2065c934c0ec" providerId="ADAL" clId="{13300339-67B1-4043-AA48-B4A6F7CB69FF}" dt="2025-08-12T19:15:07.335" v="9" actId="20577"/>
          <ac:spMkLst>
            <pc:docMk/>
            <pc:sldMk cId="159973280" sldId="325"/>
            <ac:spMk id="5" creationId="{340E76F2-6060-E178-0C6D-B50E11088BED}"/>
          </ac:spMkLst>
        </pc:spChg>
      </pc:sldChg>
      <pc:sldChg chg="del">
        <pc:chgData name="Barnett, Ryan" userId="43c47129-8b52-48ee-bd67-2065c934c0ec" providerId="ADAL" clId="{13300339-67B1-4043-AA48-B4A6F7CB69FF}" dt="2025-08-12T19:15:17.132" v="15" actId="47"/>
        <pc:sldMkLst>
          <pc:docMk/>
          <pc:sldMk cId="3495003122" sldId="5462"/>
        </pc:sldMkLst>
      </pc:sldChg>
      <pc:sldChg chg="del">
        <pc:chgData name="Barnett, Ryan" userId="43c47129-8b52-48ee-bd67-2065c934c0ec" providerId="ADAL" clId="{13300339-67B1-4043-AA48-B4A6F7CB69FF}" dt="2025-08-12T19:15:15.926" v="11" actId="47"/>
        <pc:sldMkLst>
          <pc:docMk/>
          <pc:sldMk cId="3072706198" sldId="12850"/>
        </pc:sldMkLst>
      </pc:sldChg>
      <pc:sldChg chg="del">
        <pc:chgData name="Barnett, Ryan" userId="43c47129-8b52-48ee-bd67-2065c934c0ec" providerId="ADAL" clId="{13300339-67B1-4043-AA48-B4A6F7CB69FF}" dt="2025-08-12T19:15:15.432" v="10" actId="47"/>
        <pc:sldMkLst>
          <pc:docMk/>
          <pc:sldMk cId="3256151170" sldId="2144447074"/>
        </pc:sldMkLst>
      </pc:sldChg>
      <pc:sldChg chg="del">
        <pc:chgData name="Barnett, Ryan" userId="43c47129-8b52-48ee-bd67-2065c934c0ec" providerId="ADAL" clId="{13300339-67B1-4043-AA48-B4A6F7CB69FF}" dt="2025-08-12T19:15:18.870" v="24" actId="47"/>
        <pc:sldMkLst>
          <pc:docMk/>
          <pc:sldMk cId="3852036730" sldId="2144447139"/>
        </pc:sldMkLst>
      </pc:sldChg>
      <pc:sldChg chg="del">
        <pc:chgData name="Barnett, Ryan" userId="43c47129-8b52-48ee-bd67-2065c934c0ec" providerId="ADAL" clId="{13300339-67B1-4043-AA48-B4A6F7CB69FF}" dt="2025-08-12T19:15:16.745" v="13" actId="47"/>
        <pc:sldMkLst>
          <pc:docMk/>
          <pc:sldMk cId="2454522470" sldId="2144447164"/>
        </pc:sldMkLst>
      </pc:sldChg>
      <pc:sldChg chg="del">
        <pc:chgData name="Barnett, Ryan" userId="43c47129-8b52-48ee-bd67-2065c934c0ec" providerId="ADAL" clId="{13300339-67B1-4043-AA48-B4A6F7CB69FF}" dt="2025-08-12T19:15:16.928" v="14" actId="47"/>
        <pc:sldMkLst>
          <pc:docMk/>
          <pc:sldMk cId="2790663902" sldId="2144447165"/>
        </pc:sldMkLst>
      </pc:sldChg>
      <pc:sldChg chg="del">
        <pc:chgData name="Barnett, Ryan" userId="43c47129-8b52-48ee-bd67-2065c934c0ec" providerId="ADAL" clId="{13300339-67B1-4043-AA48-B4A6F7CB69FF}" dt="2025-08-12T19:15:16.428" v="12" actId="47"/>
        <pc:sldMkLst>
          <pc:docMk/>
          <pc:sldMk cId="2022940779" sldId="2144447172"/>
        </pc:sldMkLst>
      </pc:sldChg>
      <pc:sldChg chg="del">
        <pc:chgData name="Barnett, Ryan" userId="43c47129-8b52-48ee-bd67-2065c934c0ec" providerId="ADAL" clId="{13300339-67B1-4043-AA48-B4A6F7CB69FF}" dt="2025-08-12T19:15:18.997" v="25" actId="47"/>
        <pc:sldMkLst>
          <pc:docMk/>
          <pc:sldMk cId="3376973887" sldId="2144447174"/>
        </pc:sldMkLst>
      </pc:sldChg>
      <pc:sldChg chg="addSp delSp modSp new mod modClrScheme chgLayout">
        <pc:chgData name="Barnett, Ryan" userId="43c47129-8b52-48ee-bd67-2065c934c0ec" providerId="ADAL" clId="{13300339-67B1-4043-AA48-B4A6F7CB69FF}" dt="2025-08-12T19:27:08.879" v="709" actId="14100"/>
        <pc:sldMkLst>
          <pc:docMk/>
          <pc:sldMk cId="3415892900" sldId="2144447174"/>
        </pc:sldMkLst>
        <pc:spChg chg="add mod ord">
          <ac:chgData name="Barnett, Ryan" userId="43c47129-8b52-48ee-bd67-2065c934c0ec" providerId="ADAL" clId="{13300339-67B1-4043-AA48-B4A6F7CB69FF}" dt="2025-08-12T19:16:28.443" v="57" actId="20577"/>
          <ac:spMkLst>
            <pc:docMk/>
            <pc:sldMk cId="3415892900" sldId="2144447174"/>
            <ac:spMk id="4" creationId="{61759736-4096-4A38-F6B4-25E2FBB76CB1}"/>
          </ac:spMkLst>
        </pc:spChg>
        <pc:spChg chg="add mod ord">
          <ac:chgData name="Barnett, Ryan" userId="43c47129-8b52-48ee-bd67-2065c934c0ec" providerId="ADAL" clId="{13300339-67B1-4043-AA48-B4A6F7CB69FF}" dt="2025-08-12T19:27:08.879" v="709" actId="14100"/>
          <ac:spMkLst>
            <pc:docMk/>
            <pc:sldMk cId="3415892900" sldId="2144447174"/>
            <ac:spMk id="6" creationId="{E4249727-F736-B22E-1EAE-609E72EA0919}"/>
          </ac:spMkLst>
        </pc:spChg>
        <pc:picChg chg="add mod">
          <ac:chgData name="Barnett, Ryan" userId="43c47129-8b52-48ee-bd67-2065c934c0ec" providerId="ADAL" clId="{13300339-67B1-4043-AA48-B4A6F7CB69FF}" dt="2025-08-12T19:27:04.058" v="708" actId="1076"/>
          <ac:picMkLst>
            <pc:docMk/>
            <pc:sldMk cId="3415892900" sldId="2144447174"/>
            <ac:picMk id="1026" creationId="{D5BC7F57-26EC-4157-5D63-A1447C5CA215}"/>
          </ac:picMkLst>
        </pc:picChg>
      </pc:sldChg>
      <pc:sldChg chg="del">
        <pc:chgData name="Barnett, Ryan" userId="43c47129-8b52-48ee-bd67-2065c934c0ec" providerId="ADAL" clId="{13300339-67B1-4043-AA48-B4A6F7CB69FF}" dt="2025-08-12T19:15:19.164" v="26" actId="47"/>
        <pc:sldMkLst>
          <pc:docMk/>
          <pc:sldMk cId="312022068" sldId="2144447175"/>
        </pc:sldMkLst>
      </pc:sldChg>
      <pc:sldChg chg="delSp modSp add mod">
        <pc:chgData name="Barnett, Ryan" userId="43c47129-8b52-48ee-bd67-2065c934c0ec" providerId="ADAL" clId="{13300339-67B1-4043-AA48-B4A6F7CB69FF}" dt="2025-08-12T20:57:59.092" v="744" actId="6549"/>
        <pc:sldMkLst>
          <pc:docMk/>
          <pc:sldMk cId="1522774723" sldId="2144447175"/>
        </pc:sldMkLst>
        <pc:spChg chg="mod">
          <ac:chgData name="Barnett, Ryan" userId="43c47129-8b52-48ee-bd67-2065c934c0ec" providerId="ADAL" clId="{13300339-67B1-4043-AA48-B4A6F7CB69FF}" dt="2025-08-12T20:57:52.858" v="743" actId="14100"/>
          <ac:spMkLst>
            <pc:docMk/>
            <pc:sldMk cId="1522774723" sldId="2144447175"/>
            <ac:spMk id="4" creationId="{D0C08068-D6D6-DAE5-A802-555125CB37D9}"/>
          </ac:spMkLst>
        </pc:spChg>
      </pc:sldChg>
      <pc:sldChg chg="del">
        <pc:chgData name="Barnett, Ryan" userId="43c47129-8b52-48ee-bd67-2065c934c0ec" providerId="ADAL" clId="{13300339-67B1-4043-AA48-B4A6F7CB69FF}" dt="2025-08-12T19:15:17.344" v="16" actId="47"/>
        <pc:sldMkLst>
          <pc:docMk/>
          <pc:sldMk cId="3333251214" sldId="2144447176"/>
        </pc:sldMkLst>
      </pc:sldChg>
      <pc:sldChg chg="del">
        <pc:chgData name="Barnett, Ryan" userId="43c47129-8b52-48ee-bd67-2065c934c0ec" providerId="ADAL" clId="{13300339-67B1-4043-AA48-B4A6F7CB69FF}" dt="2025-08-12T19:15:25.198" v="29" actId="47"/>
        <pc:sldMkLst>
          <pc:docMk/>
          <pc:sldMk cId="3262790891" sldId="2144447177"/>
        </pc:sldMkLst>
      </pc:sldChg>
      <pc:sldChg chg="del">
        <pc:chgData name="Barnett, Ryan" userId="43c47129-8b52-48ee-bd67-2065c934c0ec" providerId="ADAL" clId="{13300339-67B1-4043-AA48-B4A6F7CB69FF}" dt="2025-08-12T19:15:23.979" v="28" actId="47"/>
        <pc:sldMkLst>
          <pc:docMk/>
          <pc:sldMk cId="3939489677" sldId="2144447178"/>
        </pc:sldMkLst>
      </pc:sldChg>
      <pc:sldChg chg="del">
        <pc:chgData name="Barnett, Ryan" userId="43c47129-8b52-48ee-bd67-2065c934c0ec" providerId="ADAL" clId="{13300339-67B1-4043-AA48-B4A6F7CB69FF}" dt="2025-08-12T19:15:23.132" v="27" actId="47"/>
        <pc:sldMkLst>
          <pc:docMk/>
          <pc:sldMk cId="3580084522" sldId="2144447179"/>
        </pc:sldMkLst>
      </pc:sldChg>
      <pc:sldChg chg="del">
        <pc:chgData name="Barnett, Ryan" userId="43c47129-8b52-48ee-bd67-2065c934c0ec" providerId="ADAL" clId="{13300339-67B1-4043-AA48-B4A6F7CB69FF}" dt="2025-08-12T19:15:17.560" v="17" actId="47"/>
        <pc:sldMkLst>
          <pc:docMk/>
          <pc:sldMk cId="2203599900" sldId="2144447180"/>
        </pc:sldMkLst>
      </pc:sldChg>
      <pc:sldChg chg="del">
        <pc:chgData name="Barnett, Ryan" userId="43c47129-8b52-48ee-bd67-2065c934c0ec" providerId="ADAL" clId="{13300339-67B1-4043-AA48-B4A6F7CB69FF}" dt="2025-08-12T19:15:17.767" v="18" actId="47"/>
        <pc:sldMkLst>
          <pc:docMk/>
          <pc:sldMk cId="3622883023" sldId="2144447181"/>
        </pc:sldMkLst>
      </pc:sldChg>
      <pc:sldChg chg="del">
        <pc:chgData name="Barnett, Ryan" userId="43c47129-8b52-48ee-bd67-2065c934c0ec" providerId="ADAL" clId="{13300339-67B1-4043-AA48-B4A6F7CB69FF}" dt="2025-08-12T19:15:17.919" v="19" actId="47"/>
        <pc:sldMkLst>
          <pc:docMk/>
          <pc:sldMk cId="3470431994" sldId="2144447182"/>
        </pc:sldMkLst>
      </pc:sldChg>
      <pc:sldChg chg="del">
        <pc:chgData name="Barnett, Ryan" userId="43c47129-8b52-48ee-bd67-2065c934c0ec" providerId="ADAL" clId="{13300339-67B1-4043-AA48-B4A6F7CB69FF}" dt="2025-08-12T19:15:18.135" v="20" actId="47"/>
        <pc:sldMkLst>
          <pc:docMk/>
          <pc:sldMk cId="880269227" sldId="2144447183"/>
        </pc:sldMkLst>
      </pc:sldChg>
      <pc:sldChg chg="del">
        <pc:chgData name="Barnett, Ryan" userId="43c47129-8b52-48ee-bd67-2065c934c0ec" providerId="ADAL" clId="{13300339-67B1-4043-AA48-B4A6F7CB69FF}" dt="2025-08-12T19:15:18.340" v="21" actId="47"/>
        <pc:sldMkLst>
          <pc:docMk/>
          <pc:sldMk cId="3444125299" sldId="2144447184"/>
        </pc:sldMkLst>
      </pc:sldChg>
      <pc:sldChg chg="del">
        <pc:chgData name="Barnett, Ryan" userId="43c47129-8b52-48ee-bd67-2065c934c0ec" providerId="ADAL" clId="{13300339-67B1-4043-AA48-B4A6F7CB69FF}" dt="2025-08-12T19:15:18.512" v="22" actId="47"/>
        <pc:sldMkLst>
          <pc:docMk/>
          <pc:sldMk cId="1790227003" sldId="2144447185"/>
        </pc:sldMkLst>
      </pc:sldChg>
      <pc:sldChg chg="del">
        <pc:chgData name="Barnett, Ryan" userId="43c47129-8b52-48ee-bd67-2065c934c0ec" providerId="ADAL" clId="{13300339-67B1-4043-AA48-B4A6F7CB69FF}" dt="2025-08-12T19:15:18.655" v="23" actId="47"/>
        <pc:sldMkLst>
          <pc:docMk/>
          <pc:sldMk cId="2204179252" sldId="2144447186"/>
        </pc:sldMkLst>
      </pc:sldChg>
    </pc:docChg>
  </pc:docChgLst>
  <pc:docChgLst>
    <pc:chgData name="Barnett, Ryan" userId="43c47129-8b52-48ee-bd67-2065c934c0ec" providerId="ADAL" clId="{55FEBDEF-792D-4580-B33C-9ABF7F8FA5C1}"/>
    <pc:docChg chg="undo custSel addSld delSld modSld sldOrd">
      <pc:chgData name="Barnett, Ryan" userId="43c47129-8b52-48ee-bd67-2065c934c0ec" providerId="ADAL" clId="{55FEBDEF-792D-4580-B33C-9ABF7F8FA5C1}" dt="2025-09-11T15:57:20.820" v="2270" actId="47"/>
      <pc:docMkLst>
        <pc:docMk/>
      </pc:docMkLst>
      <pc:sldChg chg="delSp modSp mod">
        <pc:chgData name="Barnett, Ryan" userId="43c47129-8b52-48ee-bd67-2065c934c0ec" providerId="ADAL" clId="{55FEBDEF-792D-4580-B33C-9ABF7F8FA5C1}" dt="2025-09-11T15:54:40.883" v="2251" actId="20577"/>
        <pc:sldMkLst>
          <pc:docMk/>
          <pc:sldMk cId="1793113126" sldId="299"/>
        </pc:sldMkLst>
        <pc:spChg chg="mod">
          <ac:chgData name="Barnett, Ryan" userId="43c47129-8b52-48ee-bd67-2065c934c0ec" providerId="ADAL" clId="{55FEBDEF-792D-4580-B33C-9ABF7F8FA5C1}" dt="2025-09-11T15:54:40.883" v="2251" actId="20577"/>
          <ac:spMkLst>
            <pc:docMk/>
            <pc:sldMk cId="1793113126" sldId="299"/>
            <ac:spMk id="2" creationId="{FAB94F27-7726-C107-7EC4-D26358F09634}"/>
          </ac:spMkLst>
        </pc:spChg>
        <pc:spChg chg="mod">
          <ac:chgData name="Barnett, Ryan" userId="43c47129-8b52-48ee-bd67-2065c934c0ec" providerId="ADAL" clId="{55FEBDEF-792D-4580-B33C-9ABF7F8FA5C1}" dt="2025-09-11T15:53:44.830" v="2107" actId="20577"/>
          <ac:spMkLst>
            <pc:docMk/>
            <pc:sldMk cId="1793113126" sldId="299"/>
            <ac:spMk id="3" creationId="{34407186-4ECC-510C-76AC-E49CE0AE9BDD}"/>
          </ac:spMkLst>
        </pc:spChg>
        <pc:spChg chg="del">
          <ac:chgData name="Barnett, Ryan" userId="43c47129-8b52-48ee-bd67-2065c934c0ec" providerId="ADAL" clId="{55FEBDEF-792D-4580-B33C-9ABF7F8FA5C1}" dt="2025-09-11T15:54:19.264" v="2207" actId="478"/>
          <ac:spMkLst>
            <pc:docMk/>
            <pc:sldMk cId="1793113126" sldId="299"/>
            <ac:spMk id="5" creationId="{418E00A8-3FE9-7B1C-26B9-23CCE4C468B5}"/>
          </ac:spMkLst>
        </pc:spChg>
      </pc:sldChg>
      <pc:sldChg chg="del">
        <pc:chgData name="Barnett, Ryan" userId="43c47129-8b52-48ee-bd67-2065c934c0ec" providerId="ADAL" clId="{55FEBDEF-792D-4580-B33C-9ABF7F8FA5C1}" dt="2025-09-11T15:54:49.915" v="2252" actId="47"/>
        <pc:sldMkLst>
          <pc:docMk/>
          <pc:sldMk cId="1090393525" sldId="334"/>
        </pc:sldMkLst>
      </pc:sldChg>
      <pc:sldChg chg="addSp delSp modSp mod modClrScheme chgLayout">
        <pc:chgData name="Barnett, Ryan" userId="43c47129-8b52-48ee-bd67-2065c934c0ec" providerId="ADAL" clId="{55FEBDEF-792D-4580-B33C-9ABF7F8FA5C1}" dt="2025-09-11T15:57:13.355" v="2269" actId="207"/>
        <pc:sldMkLst>
          <pc:docMk/>
          <pc:sldMk cId="1730183012" sldId="353"/>
        </pc:sldMkLst>
        <pc:spChg chg="mod ord">
          <ac:chgData name="Barnett, Ryan" userId="43c47129-8b52-48ee-bd67-2065c934c0ec" providerId="ADAL" clId="{55FEBDEF-792D-4580-B33C-9ABF7F8FA5C1}" dt="2025-09-11T15:57:13.355" v="2269" actId="207"/>
          <ac:spMkLst>
            <pc:docMk/>
            <pc:sldMk cId="1730183012" sldId="353"/>
            <ac:spMk id="2" creationId="{360539C7-B753-7594-33A0-3EE2858A9270}"/>
          </ac:spMkLst>
        </pc:spChg>
        <pc:spChg chg="mod ord">
          <ac:chgData name="Barnett, Ryan" userId="43c47129-8b52-48ee-bd67-2065c934c0ec" providerId="ADAL" clId="{55FEBDEF-792D-4580-B33C-9ABF7F8FA5C1}" dt="2025-09-11T15:56:46.088" v="2259" actId="700"/>
          <ac:spMkLst>
            <pc:docMk/>
            <pc:sldMk cId="1730183012" sldId="353"/>
            <ac:spMk id="3" creationId="{9CCDF7A0-7EC7-C516-E93F-CAF65EEB8685}"/>
          </ac:spMkLst>
        </pc:spChg>
        <pc:spChg chg="add del mod ord">
          <ac:chgData name="Barnett, Ryan" userId="43c47129-8b52-48ee-bd67-2065c934c0ec" providerId="ADAL" clId="{55FEBDEF-792D-4580-B33C-9ABF7F8FA5C1}" dt="2025-09-11T15:57:01.524" v="2266" actId="478"/>
          <ac:spMkLst>
            <pc:docMk/>
            <pc:sldMk cId="1730183012" sldId="353"/>
            <ac:spMk id="4" creationId="{3BD36D10-3CD3-8E53-8E41-1A9B4E78FF8E}"/>
          </ac:spMkLst>
        </pc:spChg>
      </pc:sldChg>
      <pc:sldChg chg="del">
        <pc:chgData name="Barnett, Ryan" userId="43c47129-8b52-48ee-bd67-2065c934c0ec" providerId="ADAL" clId="{55FEBDEF-792D-4580-B33C-9ABF7F8FA5C1}" dt="2025-09-11T15:54:51.976" v="2253" actId="47"/>
        <pc:sldMkLst>
          <pc:docMk/>
          <pc:sldMk cId="1699086641" sldId="2144447173"/>
        </pc:sldMkLst>
      </pc:sldChg>
      <pc:sldChg chg="addSp delSp modSp mod ord modClrScheme chgLayout">
        <pc:chgData name="Barnett, Ryan" userId="43c47129-8b52-48ee-bd67-2065c934c0ec" providerId="ADAL" clId="{55FEBDEF-792D-4580-B33C-9ABF7F8FA5C1}" dt="2025-09-11T15:49:40.213" v="2091" actId="20577"/>
        <pc:sldMkLst>
          <pc:docMk/>
          <pc:sldMk cId="3415892900" sldId="2144447174"/>
        </pc:sldMkLst>
        <pc:spChg chg="add del mod ord">
          <ac:chgData name="Barnett, Ryan" userId="43c47129-8b52-48ee-bd67-2065c934c0ec" providerId="ADAL" clId="{55FEBDEF-792D-4580-B33C-9ABF7F8FA5C1}" dt="2025-09-11T15:48:37.595" v="2068" actId="478"/>
          <ac:spMkLst>
            <pc:docMk/>
            <pc:sldMk cId="3415892900" sldId="2144447174"/>
            <ac:spMk id="2" creationId="{8AB16C25-FE7E-3D06-84BB-93945EA2FCDE}"/>
          </ac:spMkLst>
        </pc:spChg>
        <pc:spChg chg="add del mod ord">
          <ac:chgData name="Barnett, Ryan" userId="43c47129-8b52-48ee-bd67-2065c934c0ec" providerId="ADAL" clId="{55FEBDEF-792D-4580-B33C-9ABF7F8FA5C1}" dt="2025-09-11T15:48:44.987" v="2071" actId="478"/>
          <ac:spMkLst>
            <pc:docMk/>
            <pc:sldMk cId="3415892900" sldId="2144447174"/>
            <ac:spMk id="3" creationId="{2551FC6A-53CC-A25C-4EEE-47518496BCA3}"/>
          </ac:spMkLst>
        </pc:spChg>
        <pc:spChg chg="mod ord">
          <ac:chgData name="Barnett, Ryan" userId="43c47129-8b52-48ee-bd67-2065c934c0ec" providerId="ADAL" clId="{55FEBDEF-792D-4580-B33C-9ABF7F8FA5C1}" dt="2025-09-11T15:48:28.526" v="2067" actId="404"/>
          <ac:spMkLst>
            <pc:docMk/>
            <pc:sldMk cId="3415892900" sldId="2144447174"/>
            <ac:spMk id="4" creationId="{61759736-4096-4A38-F6B4-25E2FBB76CB1}"/>
          </ac:spMkLst>
        </pc:spChg>
        <pc:spChg chg="add del mod ord">
          <ac:chgData name="Barnett, Ryan" userId="43c47129-8b52-48ee-bd67-2065c934c0ec" providerId="ADAL" clId="{55FEBDEF-792D-4580-B33C-9ABF7F8FA5C1}" dt="2025-09-11T15:48:42.957" v="2070" actId="478"/>
          <ac:spMkLst>
            <pc:docMk/>
            <pc:sldMk cId="3415892900" sldId="2144447174"/>
            <ac:spMk id="5" creationId="{34D42A4F-D794-C14F-7238-13CC743CC988}"/>
          </ac:spMkLst>
        </pc:spChg>
        <pc:spChg chg="mod ord">
          <ac:chgData name="Barnett, Ryan" userId="43c47129-8b52-48ee-bd67-2065c934c0ec" providerId="ADAL" clId="{55FEBDEF-792D-4580-B33C-9ABF7F8FA5C1}" dt="2025-09-11T15:49:40.213" v="2091" actId="20577"/>
          <ac:spMkLst>
            <pc:docMk/>
            <pc:sldMk cId="3415892900" sldId="2144447174"/>
            <ac:spMk id="6" creationId="{E4249727-F736-B22E-1EAE-609E72EA0919}"/>
          </ac:spMkLst>
        </pc:spChg>
        <pc:picChg chg="mod">
          <ac:chgData name="Barnett, Ryan" userId="43c47129-8b52-48ee-bd67-2065c934c0ec" providerId="ADAL" clId="{55FEBDEF-792D-4580-B33C-9ABF7F8FA5C1}" dt="2025-09-11T15:49:34.829" v="2087" actId="1076"/>
          <ac:picMkLst>
            <pc:docMk/>
            <pc:sldMk cId="3415892900" sldId="2144447174"/>
            <ac:picMk id="1026" creationId="{D5BC7F57-26EC-4157-5D63-A1447C5CA215}"/>
          </ac:picMkLst>
        </pc:picChg>
      </pc:sldChg>
      <pc:sldChg chg="addSp delSp modSp mod modClrScheme chgLayout">
        <pc:chgData name="Barnett, Ryan" userId="43c47129-8b52-48ee-bd67-2065c934c0ec" providerId="ADAL" clId="{55FEBDEF-792D-4580-B33C-9ABF7F8FA5C1}" dt="2025-09-11T14:09:48.207" v="1031" actId="478"/>
        <pc:sldMkLst>
          <pc:docMk/>
          <pc:sldMk cId="1522774723" sldId="2144447175"/>
        </pc:sldMkLst>
        <pc:spChg chg="mod ord">
          <ac:chgData name="Barnett, Ryan" userId="43c47129-8b52-48ee-bd67-2065c934c0ec" providerId="ADAL" clId="{55FEBDEF-792D-4580-B33C-9ABF7F8FA5C1}" dt="2025-09-10T19:08:54.681" v="659" actId="14100"/>
          <ac:spMkLst>
            <pc:docMk/>
            <pc:sldMk cId="1522774723" sldId="2144447175"/>
            <ac:spMk id="4" creationId="{D0C08068-D6D6-DAE5-A802-555125CB37D9}"/>
          </ac:spMkLst>
        </pc:spChg>
        <pc:spChg chg="add del mod ord">
          <ac:chgData name="Barnett, Ryan" userId="43c47129-8b52-48ee-bd67-2065c934c0ec" providerId="ADAL" clId="{55FEBDEF-792D-4580-B33C-9ABF7F8FA5C1}" dt="2025-09-10T19:09:08.173" v="665" actId="478"/>
          <ac:spMkLst>
            <pc:docMk/>
            <pc:sldMk cId="1522774723" sldId="2144447175"/>
            <ac:spMk id="5" creationId="{EDB10852-34DB-338D-D721-389780292B9B}"/>
          </ac:spMkLst>
        </pc:spChg>
        <pc:spChg chg="del mod ord">
          <ac:chgData name="Barnett, Ryan" userId="43c47129-8b52-48ee-bd67-2065c934c0ec" providerId="ADAL" clId="{55FEBDEF-792D-4580-B33C-9ABF7F8FA5C1}" dt="2025-09-10T19:09:03.008" v="662" actId="478"/>
          <ac:spMkLst>
            <pc:docMk/>
            <pc:sldMk cId="1522774723" sldId="2144447175"/>
            <ac:spMk id="6" creationId="{9EAFEF87-CA86-D90D-541A-1C2D306501C6}"/>
          </ac:spMkLst>
        </pc:spChg>
        <pc:spChg chg="add del mod ord">
          <ac:chgData name="Barnett, Ryan" userId="43c47129-8b52-48ee-bd67-2065c934c0ec" providerId="ADAL" clId="{55FEBDEF-792D-4580-B33C-9ABF7F8FA5C1}" dt="2025-09-10T19:11:04.248" v="928" actId="478"/>
          <ac:spMkLst>
            <pc:docMk/>
            <pc:sldMk cId="1522774723" sldId="2144447175"/>
            <ac:spMk id="7" creationId="{04FC0956-C0A5-2B83-D5C5-7FDACCA16C50}"/>
          </ac:spMkLst>
        </pc:spChg>
        <pc:spChg chg="add del mod ord">
          <ac:chgData name="Barnett, Ryan" userId="43c47129-8b52-48ee-bd67-2065c934c0ec" providerId="ADAL" clId="{55FEBDEF-792D-4580-B33C-9ABF7F8FA5C1}" dt="2025-09-10T19:11:07.846" v="931" actId="478"/>
          <ac:spMkLst>
            <pc:docMk/>
            <pc:sldMk cId="1522774723" sldId="2144447175"/>
            <ac:spMk id="8" creationId="{01F989F5-A05B-BB16-121F-292B3FC495DC}"/>
          </ac:spMkLst>
        </pc:spChg>
        <pc:spChg chg="add del mod">
          <ac:chgData name="Barnett, Ryan" userId="43c47129-8b52-48ee-bd67-2065c934c0ec" providerId="ADAL" clId="{55FEBDEF-792D-4580-B33C-9ABF7F8FA5C1}" dt="2025-09-10T19:09:04.980" v="663" actId="478"/>
          <ac:spMkLst>
            <pc:docMk/>
            <pc:sldMk cId="1522774723" sldId="2144447175"/>
            <ac:spMk id="10" creationId="{DDB3D8F7-8F59-2F50-D233-09747661EE94}"/>
          </ac:spMkLst>
        </pc:spChg>
        <pc:spChg chg="add mod">
          <ac:chgData name="Barnett, Ryan" userId="43c47129-8b52-48ee-bd67-2065c934c0ec" providerId="ADAL" clId="{55FEBDEF-792D-4580-B33C-9ABF7F8FA5C1}" dt="2025-09-10T19:11:46.397" v="1026" actId="33524"/>
          <ac:spMkLst>
            <pc:docMk/>
            <pc:sldMk cId="1522774723" sldId="2144447175"/>
            <ac:spMk id="11" creationId="{B439B404-7AEA-A8F5-0DFD-9E121642A0EA}"/>
          </ac:spMkLst>
        </pc:spChg>
        <pc:picChg chg="add mod">
          <ac:chgData name="Barnett, Ryan" userId="43c47129-8b52-48ee-bd67-2065c934c0ec" providerId="ADAL" clId="{55FEBDEF-792D-4580-B33C-9ABF7F8FA5C1}" dt="2025-09-10T19:11:56.504" v="1028" actId="1076"/>
          <ac:picMkLst>
            <pc:docMk/>
            <pc:sldMk cId="1522774723" sldId="2144447175"/>
            <ac:picMk id="3" creationId="{9381F44A-B0FC-346F-1632-7A0652A55548}"/>
          </ac:picMkLst>
        </pc:picChg>
        <pc:picChg chg="add del mod">
          <ac:chgData name="Barnett, Ryan" userId="43c47129-8b52-48ee-bd67-2065c934c0ec" providerId="ADAL" clId="{55FEBDEF-792D-4580-B33C-9ABF7F8FA5C1}" dt="2025-09-11T14:09:48.207" v="1031" actId="478"/>
          <ac:picMkLst>
            <pc:docMk/>
            <pc:sldMk cId="1522774723" sldId="2144447175"/>
            <ac:picMk id="13" creationId="{FF1CB67B-720B-110E-B03A-7A77B9618D09}"/>
          </ac:picMkLst>
        </pc:picChg>
      </pc:sldChg>
      <pc:sldChg chg="addSp delSp modSp new del mod ord">
        <pc:chgData name="Barnett, Ryan" userId="43c47129-8b52-48ee-bd67-2065c934c0ec" providerId="ADAL" clId="{55FEBDEF-792D-4580-B33C-9ABF7F8FA5C1}" dt="2025-09-11T15:53:27.128" v="2092" actId="47"/>
        <pc:sldMkLst>
          <pc:docMk/>
          <pc:sldMk cId="3162934326" sldId="2144447176"/>
        </pc:sldMkLst>
      </pc:sldChg>
      <pc:sldChg chg="addSp delSp modSp add del mod">
        <pc:chgData name="Barnett, Ryan" userId="43c47129-8b52-48ee-bd67-2065c934c0ec" providerId="ADAL" clId="{55FEBDEF-792D-4580-B33C-9ABF7F8FA5C1}" dt="2025-09-11T15:45:46.251" v="2002" actId="47"/>
        <pc:sldMkLst>
          <pc:docMk/>
          <pc:sldMk cId="3024335697" sldId="2144447177"/>
        </pc:sldMkLst>
      </pc:sldChg>
      <pc:sldChg chg="addSp delSp modSp add del mod">
        <pc:chgData name="Barnett, Ryan" userId="43c47129-8b52-48ee-bd67-2065c934c0ec" providerId="ADAL" clId="{55FEBDEF-792D-4580-B33C-9ABF7F8FA5C1}" dt="2025-09-11T15:45:47.993" v="2003" actId="47"/>
        <pc:sldMkLst>
          <pc:docMk/>
          <pc:sldMk cId="6258468" sldId="2144447178"/>
        </pc:sldMkLst>
        <pc:picChg chg="add mod">
          <ac:chgData name="Barnett, Ryan" userId="43c47129-8b52-48ee-bd67-2065c934c0ec" providerId="ADAL" clId="{55FEBDEF-792D-4580-B33C-9ABF7F8FA5C1}" dt="2025-09-11T14:12:15.404" v="1035" actId="1076"/>
          <ac:picMkLst>
            <pc:docMk/>
            <pc:sldMk cId="6258468" sldId="2144447178"/>
            <ac:picMk id="5" creationId="{B92DE33C-0691-8AD9-155C-478BB60D4FFD}"/>
          </ac:picMkLst>
        </pc:picChg>
      </pc:sldChg>
      <pc:sldChg chg="addSp delSp modSp add del mod modClrScheme chgLayout">
        <pc:chgData name="Barnett, Ryan" userId="43c47129-8b52-48ee-bd67-2065c934c0ec" providerId="ADAL" clId="{55FEBDEF-792D-4580-B33C-9ABF7F8FA5C1}" dt="2025-09-11T14:14:08.426" v="1048" actId="47"/>
        <pc:sldMkLst>
          <pc:docMk/>
          <pc:sldMk cId="2285913521" sldId="2144447179"/>
        </pc:sldMkLst>
        <pc:spChg chg="del mod ord">
          <ac:chgData name="Barnett, Ryan" userId="43c47129-8b52-48ee-bd67-2065c934c0ec" providerId="ADAL" clId="{55FEBDEF-792D-4580-B33C-9ABF7F8FA5C1}" dt="2025-09-11T14:13:34.253" v="1041" actId="700"/>
          <ac:spMkLst>
            <pc:docMk/>
            <pc:sldMk cId="2285913521" sldId="2144447179"/>
            <ac:spMk id="2" creationId="{FBCA20D2-C62A-1BFD-7E5C-ABA91F44DC31}"/>
          </ac:spMkLst>
        </pc:spChg>
        <pc:spChg chg="add mod ord">
          <ac:chgData name="Barnett, Ryan" userId="43c47129-8b52-48ee-bd67-2065c934c0ec" providerId="ADAL" clId="{55FEBDEF-792D-4580-B33C-9ABF7F8FA5C1}" dt="2025-09-11T14:13:34.253" v="1041" actId="700"/>
          <ac:spMkLst>
            <pc:docMk/>
            <pc:sldMk cId="2285913521" sldId="2144447179"/>
            <ac:spMk id="3" creationId="{8FD72D6B-83CC-839C-9A93-FA3703944F7A}"/>
          </ac:spMkLst>
        </pc:spChg>
        <pc:spChg chg="add del mod ord">
          <ac:chgData name="Barnett, Ryan" userId="43c47129-8b52-48ee-bd67-2065c934c0ec" providerId="ADAL" clId="{55FEBDEF-792D-4580-B33C-9ABF7F8FA5C1}" dt="2025-09-11T14:13:43.115" v="1047" actId="478"/>
          <ac:spMkLst>
            <pc:docMk/>
            <pc:sldMk cId="2285913521" sldId="2144447179"/>
            <ac:spMk id="5" creationId="{F1AF66CA-329E-76CA-1E29-8B961DFC09CA}"/>
          </ac:spMkLst>
        </pc:spChg>
        <pc:spChg chg="add del mod ord">
          <ac:chgData name="Barnett, Ryan" userId="43c47129-8b52-48ee-bd67-2065c934c0ec" providerId="ADAL" clId="{55FEBDEF-792D-4580-B33C-9ABF7F8FA5C1}" dt="2025-09-11T14:13:40.144" v="1045" actId="478"/>
          <ac:spMkLst>
            <pc:docMk/>
            <pc:sldMk cId="2285913521" sldId="2144447179"/>
            <ac:spMk id="6" creationId="{A751F4FC-78B0-40BE-4E0B-B1A3A7E3F7A6}"/>
          </ac:spMkLst>
        </pc:spChg>
        <pc:spChg chg="add del mod ord">
          <ac:chgData name="Barnett, Ryan" userId="43c47129-8b52-48ee-bd67-2065c934c0ec" providerId="ADAL" clId="{55FEBDEF-792D-4580-B33C-9ABF7F8FA5C1}" dt="2025-09-11T14:13:36.845" v="1042" actId="478"/>
          <ac:spMkLst>
            <pc:docMk/>
            <pc:sldMk cId="2285913521" sldId="2144447179"/>
            <ac:spMk id="8" creationId="{B6CAC22D-5192-B843-4E16-C1EA969FA208}"/>
          </ac:spMkLst>
        </pc:spChg>
        <pc:spChg chg="add del mod ord">
          <ac:chgData name="Barnett, Ryan" userId="43c47129-8b52-48ee-bd67-2065c934c0ec" providerId="ADAL" clId="{55FEBDEF-792D-4580-B33C-9ABF7F8FA5C1}" dt="2025-09-11T14:13:37.900" v="1043" actId="478"/>
          <ac:spMkLst>
            <pc:docMk/>
            <pc:sldMk cId="2285913521" sldId="2144447179"/>
            <ac:spMk id="9" creationId="{8EE8B095-84B2-2E9D-9DCD-54EE19085F22}"/>
          </ac:spMkLst>
        </pc:spChg>
        <pc:picChg chg="add mod">
          <ac:chgData name="Barnett, Ryan" userId="43c47129-8b52-48ee-bd67-2065c934c0ec" providerId="ADAL" clId="{55FEBDEF-792D-4580-B33C-9ABF7F8FA5C1}" dt="2025-09-11T14:13:41.439" v="1046" actId="1076"/>
          <ac:picMkLst>
            <pc:docMk/>
            <pc:sldMk cId="2285913521" sldId="2144447179"/>
            <ac:picMk id="4" creationId="{EAF23E8C-AC01-3ABE-C1BF-8427DAAB5DA1}"/>
          </ac:picMkLst>
        </pc:picChg>
        <pc:picChg chg="add mod modCrop">
          <ac:chgData name="Barnett, Ryan" userId="43c47129-8b52-48ee-bd67-2065c934c0ec" providerId="ADAL" clId="{55FEBDEF-792D-4580-B33C-9ABF7F8FA5C1}" dt="2025-09-11T14:13:27.035" v="1040" actId="1076"/>
          <ac:picMkLst>
            <pc:docMk/>
            <pc:sldMk cId="2285913521" sldId="2144447179"/>
            <ac:picMk id="7" creationId="{5942C222-0E2C-2DC2-3704-AB9294324BD7}"/>
          </ac:picMkLst>
        </pc:picChg>
      </pc:sldChg>
      <pc:sldChg chg="addSp delSp modSp new mod modClrScheme chgLayout">
        <pc:chgData name="Barnett, Ryan" userId="43c47129-8b52-48ee-bd67-2065c934c0ec" providerId="ADAL" clId="{55FEBDEF-792D-4580-B33C-9ABF7F8FA5C1}" dt="2025-09-11T15:44:17.892" v="1896" actId="5793"/>
        <pc:sldMkLst>
          <pc:docMk/>
          <pc:sldMk cId="3946163511" sldId="2144447180"/>
        </pc:sldMkLst>
        <pc:spChg chg="del mod ord">
          <ac:chgData name="Barnett, Ryan" userId="43c47129-8b52-48ee-bd67-2065c934c0ec" providerId="ADAL" clId="{55FEBDEF-792D-4580-B33C-9ABF7F8FA5C1}" dt="2025-09-10T16:35:20.073" v="32" actId="700"/>
          <ac:spMkLst>
            <pc:docMk/>
            <pc:sldMk cId="3946163511" sldId="2144447180"/>
            <ac:spMk id="2" creationId="{EDCAD1BE-1D17-F755-3CA8-F882094FF60D}"/>
          </ac:spMkLst>
        </pc:spChg>
        <pc:spChg chg="del mod ord">
          <ac:chgData name="Barnett, Ryan" userId="43c47129-8b52-48ee-bd67-2065c934c0ec" providerId="ADAL" clId="{55FEBDEF-792D-4580-B33C-9ABF7F8FA5C1}" dt="2025-09-10T16:35:20.073" v="32" actId="700"/>
          <ac:spMkLst>
            <pc:docMk/>
            <pc:sldMk cId="3946163511" sldId="2144447180"/>
            <ac:spMk id="3" creationId="{BB4D2A71-21CA-D674-A551-2996351ACA21}"/>
          </ac:spMkLst>
        </pc:spChg>
        <pc:spChg chg="del">
          <ac:chgData name="Barnett, Ryan" userId="43c47129-8b52-48ee-bd67-2065c934c0ec" providerId="ADAL" clId="{55FEBDEF-792D-4580-B33C-9ABF7F8FA5C1}" dt="2025-09-10T16:34:56.726" v="30" actId="478"/>
          <ac:spMkLst>
            <pc:docMk/>
            <pc:sldMk cId="3946163511" sldId="2144447180"/>
            <ac:spMk id="4" creationId="{97F48600-C0D0-B451-DE41-E479D44CF7F4}"/>
          </ac:spMkLst>
        </pc:spChg>
        <pc:spChg chg="del mod ord">
          <ac:chgData name="Barnett, Ryan" userId="43c47129-8b52-48ee-bd67-2065c934c0ec" providerId="ADAL" clId="{55FEBDEF-792D-4580-B33C-9ABF7F8FA5C1}" dt="2025-09-10T16:35:20.073" v="32" actId="700"/>
          <ac:spMkLst>
            <pc:docMk/>
            <pc:sldMk cId="3946163511" sldId="2144447180"/>
            <ac:spMk id="5" creationId="{1F213542-EB38-4395-B6E3-AB4E47CF05EB}"/>
          </ac:spMkLst>
        </pc:spChg>
        <pc:spChg chg="del">
          <ac:chgData name="Barnett, Ryan" userId="43c47129-8b52-48ee-bd67-2065c934c0ec" providerId="ADAL" clId="{55FEBDEF-792D-4580-B33C-9ABF7F8FA5C1}" dt="2025-09-10T16:34:59.061" v="31" actId="478"/>
          <ac:spMkLst>
            <pc:docMk/>
            <pc:sldMk cId="3946163511" sldId="2144447180"/>
            <ac:spMk id="6" creationId="{DF300E17-D074-8B9A-A02E-CAF3B6DAAF25}"/>
          </ac:spMkLst>
        </pc:spChg>
        <pc:spChg chg="add mod ord">
          <ac:chgData name="Barnett, Ryan" userId="43c47129-8b52-48ee-bd67-2065c934c0ec" providerId="ADAL" clId="{55FEBDEF-792D-4580-B33C-9ABF7F8FA5C1}" dt="2025-09-10T16:42:01.611" v="239" actId="14100"/>
          <ac:spMkLst>
            <pc:docMk/>
            <pc:sldMk cId="3946163511" sldId="2144447180"/>
            <ac:spMk id="7" creationId="{833D00A8-BCA9-3BEA-3C6D-2B50810AC55D}"/>
          </ac:spMkLst>
        </pc:spChg>
        <pc:spChg chg="add del mod ord">
          <ac:chgData name="Barnett, Ryan" userId="43c47129-8b52-48ee-bd67-2065c934c0ec" providerId="ADAL" clId="{55FEBDEF-792D-4580-B33C-9ABF7F8FA5C1}" dt="2025-09-10T16:35:23.437" v="33" actId="478"/>
          <ac:spMkLst>
            <pc:docMk/>
            <pc:sldMk cId="3946163511" sldId="2144447180"/>
            <ac:spMk id="8" creationId="{4EBB4ADE-CCD1-F0BA-2B97-071D072E5F14}"/>
          </ac:spMkLst>
        </pc:spChg>
        <pc:spChg chg="add mod ord">
          <ac:chgData name="Barnett, Ryan" userId="43c47129-8b52-48ee-bd67-2065c934c0ec" providerId="ADAL" clId="{55FEBDEF-792D-4580-B33C-9ABF7F8FA5C1}" dt="2025-09-10T16:46:10.793" v="437" actId="1076"/>
          <ac:spMkLst>
            <pc:docMk/>
            <pc:sldMk cId="3946163511" sldId="2144447180"/>
            <ac:spMk id="9" creationId="{B6A04903-A8B3-BF3C-8B46-6AA246657D0B}"/>
          </ac:spMkLst>
        </pc:spChg>
        <pc:spChg chg="add del mod ord">
          <ac:chgData name="Barnett, Ryan" userId="43c47129-8b52-48ee-bd67-2065c934c0ec" providerId="ADAL" clId="{55FEBDEF-792D-4580-B33C-9ABF7F8FA5C1}" dt="2025-09-10T16:35:29.931" v="35" actId="478"/>
          <ac:spMkLst>
            <pc:docMk/>
            <pc:sldMk cId="3946163511" sldId="2144447180"/>
            <ac:spMk id="10" creationId="{68C14ABE-16B7-2345-D93E-31A0EBF740CD}"/>
          </ac:spMkLst>
        </pc:spChg>
        <pc:spChg chg="add del mod ord">
          <ac:chgData name="Barnett, Ryan" userId="43c47129-8b52-48ee-bd67-2065c934c0ec" providerId="ADAL" clId="{55FEBDEF-792D-4580-B33C-9ABF7F8FA5C1}" dt="2025-09-10T16:38:49.375" v="67" actId="478"/>
          <ac:spMkLst>
            <pc:docMk/>
            <pc:sldMk cId="3946163511" sldId="2144447180"/>
            <ac:spMk id="11" creationId="{BE928AD3-7B86-12F1-71BC-6110B4D4CE31}"/>
          </ac:spMkLst>
        </pc:spChg>
        <pc:spChg chg="add mod">
          <ac:chgData name="Barnett, Ryan" userId="43c47129-8b52-48ee-bd67-2065c934c0ec" providerId="ADAL" clId="{55FEBDEF-792D-4580-B33C-9ABF7F8FA5C1}" dt="2025-09-11T15:44:17.892" v="1896" actId="5793"/>
          <ac:spMkLst>
            <pc:docMk/>
            <pc:sldMk cId="3946163511" sldId="2144447180"/>
            <ac:spMk id="15" creationId="{CBB82617-7E43-D75D-853B-3934093E771A}"/>
          </ac:spMkLst>
        </pc:spChg>
        <pc:spChg chg="add mod">
          <ac:chgData name="Barnett, Ryan" userId="43c47129-8b52-48ee-bd67-2065c934c0ec" providerId="ADAL" clId="{55FEBDEF-792D-4580-B33C-9ABF7F8FA5C1}" dt="2025-09-10T16:46:04.964" v="436" actId="14100"/>
          <ac:spMkLst>
            <pc:docMk/>
            <pc:sldMk cId="3946163511" sldId="2144447180"/>
            <ac:spMk id="16" creationId="{AD017734-85F0-E910-5EC8-5063D68BA706}"/>
          </ac:spMkLst>
        </pc:spChg>
        <pc:graphicFrameChg chg="add mod">
          <ac:chgData name="Barnett, Ryan" userId="43c47129-8b52-48ee-bd67-2065c934c0ec" providerId="ADAL" clId="{55FEBDEF-792D-4580-B33C-9ABF7F8FA5C1}" dt="2025-09-10T16:39:41.180" v="195" actId="1076"/>
          <ac:graphicFrameMkLst>
            <pc:docMk/>
            <pc:sldMk cId="3946163511" sldId="2144447180"/>
            <ac:graphicFrameMk id="14" creationId="{7F72B0AD-CF9B-D6DA-AF80-3830CD4B3AC4}"/>
          </ac:graphicFrameMkLst>
        </pc:graphicFrameChg>
      </pc:sldChg>
      <pc:sldChg chg="addSp delSp modSp add mod">
        <pc:chgData name="Barnett, Ryan" userId="43c47129-8b52-48ee-bd67-2065c934c0ec" providerId="ADAL" clId="{55FEBDEF-792D-4580-B33C-9ABF7F8FA5C1}" dt="2025-09-10T18:58:34.611" v="638" actId="20577"/>
        <pc:sldMkLst>
          <pc:docMk/>
          <pc:sldMk cId="2576971797" sldId="2144447181"/>
        </pc:sldMkLst>
        <pc:spChg chg="add del mod">
          <ac:chgData name="Barnett, Ryan" userId="43c47129-8b52-48ee-bd67-2065c934c0ec" providerId="ADAL" clId="{55FEBDEF-792D-4580-B33C-9ABF7F8FA5C1}" dt="2025-09-10T18:53:49.241" v="570" actId="478"/>
          <ac:spMkLst>
            <pc:docMk/>
            <pc:sldMk cId="2576971797" sldId="2144447181"/>
            <ac:spMk id="3" creationId="{02F3DD7F-1902-19A3-45D9-668B0ED37307}"/>
          </ac:spMkLst>
        </pc:spChg>
        <pc:spChg chg="mod">
          <ac:chgData name="Barnett, Ryan" userId="43c47129-8b52-48ee-bd67-2065c934c0ec" providerId="ADAL" clId="{55FEBDEF-792D-4580-B33C-9ABF7F8FA5C1}" dt="2025-09-10T18:49:59.236" v="464" actId="20577"/>
          <ac:spMkLst>
            <pc:docMk/>
            <pc:sldMk cId="2576971797" sldId="2144447181"/>
            <ac:spMk id="7" creationId="{DF6762D5-3AA7-4D65-1100-87469BD47524}"/>
          </ac:spMkLst>
        </pc:spChg>
        <pc:spChg chg="del">
          <ac:chgData name="Barnett, Ryan" userId="43c47129-8b52-48ee-bd67-2065c934c0ec" providerId="ADAL" clId="{55FEBDEF-792D-4580-B33C-9ABF7F8FA5C1}" dt="2025-09-10T18:49:49.778" v="440" actId="478"/>
          <ac:spMkLst>
            <pc:docMk/>
            <pc:sldMk cId="2576971797" sldId="2144447181"/>
            <ac:spMk id="9" creationId="{48647FBD-42DB-AB09-B000-C95A270C1B37}"/>
          </ac:spMkLst>
        </pc:spChg>
        <pc:spChg chg="del mod">
          <ac:chgData name="Barnett, Ryan" userId="43c47129-8b52-48ee-bd67-2065c934c0ec" providerId="ADAL" clId="{55FEBDEF-792D-4580-B33C-9ABF7F8FA5C1}" dt="2025-09-10T18:56:55.973" v="605" actId="478"/>
          <ac:spMkLst>
            <pc:docMk/>
            <pc:sldMk cId="2576971797" sldId="2144447181"/>
            <ac:spMk id="15" creationId="{8B92D5A0-F8F4-CB04-178E-7D46C75702A9}"/>
          </ac:spMkLst>
        </pc:spChg>
        <pc:graphicFrameChg chg="add mod">
          <ac:chgData name="Barnett, Ryan" userId="43c47129-8b52-48ee-bd67-2065c934c0ec" providerId="ADAL" clId="{55FEBDEF-792D-4580-B33C-9ABF7F8FA5C1}" dt="2025-09-10T18:57:59.668" v="618" actId="207"/>
          <ac:graphicFrameMkLst>
            <pc:docMk/>
            <pc:sldMk cId="2576971797" sldId="2144447181"/>
            <ac:graphicFrameMk id="6" creationId="{9A961B61-573C-021B-965A-5497422CA894}"/>
          </ac:graphicFrameMkLst>
        </pc:graphicFrameChg>
        <pc:graphicFrameChg chg="add mod">
          <ac:chgData name="Barnett, Ryan" userId="43c47129-8b52-48ee-bd67-2065c934c0ec" providerId="ADAL" clId="{55FEBDEF-792D-4580-B33C-9ABF7F8FA5C1}" dt="2025-09-10T18:58:19.260" v="623" actId="14100"/>
          <ac:graphicFrameMkLst>
            <pc:docMk/>
            <pc:sldMk cId="2576971797" sldId="2144447181"/>
            <ac:graphicFrameMk id="8" creationId="{554DC456-FCCF-83F5-6011-50BAACE9BB23}"/>
          </ac:graphicFrameMkLst>
        </pc:graphicFrameChg>
        <pc:graphicFrameChg chg="add mod">
          <ac:chgData name="Barnett, Ryan" userId="43c47129-8b52-48ee-bd67-2065c934c0ec" providerId="ADAL" clId="{55FEBDEF-792D-4580-B33C-9ABF7F8FA5C1}" dt="2025-09-10T18:58:34.611" v="638" actId="20577"/>
          <ac:graphicFrameMkLst>
            <pc:docMk/>
            <pc:sldMk cId="2576971797" sldId="2144447181"/>
            <ac:graphicFrameMk id="10" creationId="{ACB7AB4F-6262-D58B-D2CE-1A8AADFA4D96}"/>
          </ac:graphicFrameMkLst>
        </pc:graphicFrameChg>
        <pc:graphicFrameChg chg="del">
          <ac:chgData name="Barnett, Ryan" userId="43c47129-8b52-48ee-bd67-2065c934c0ec" providerId="ADAL" clId="{55FEBDEF-792D-4580-B33C-9ABF7F8FA5C1}" dt="2025-09-10T18:49:46.641" v="439" actId="478"/>
          <ac:graphicFrameMkLst>
            <pc:docMk/>
            <pc:sldMk cId="2576971797" sldId="2144447181"/>
            <ac:graphicFrameMk id="14" creationId="{CE24FDA9-9E9A-B931-03B4-FBDB96F2BD75}"/>
          </ac:graphicFrameMkLst>
        </pc:graphicFrameChg>
      </pc:sldChg>
      <pc:sldChg chg="addSp delSp modSp new mod ord">
        <pc:chgData name="Barnett, Ryan" userId="43c47129-8b52-48ee-bd67-2065c934c0ec" providerId="ADAL" clId="{55FEBDEF-792D-4580-B33C-9ABF7F8FA5C1}" dt="2025-09-11T15:44:06.521" v="1877"/>
        <pc:sldMkLst>
          <pc:docMk/>
          <pc:sldMk cId="2319857343" sldId="2144447182"/>
        </pc:sldMkLst>
        <pc:spChg chg="del">
          <ac:chgData name="Barnett, Ryan" userId="43c47129-8b52-48ee-bd67-2065c934c0ec" providerId="ADAL" clId="{55FEBDEF-792D-4580-B33C-9ABF7F8FA5C1}" dt="2025-09-11T15:23:48.488" v="1055" actId="478"/>
          <ac:spMkLst>
            <pc:docMk/>
            <pc:sldMk cId="2319857343" sldId="2144447182"/>
            <ac:spMk id="2" creationId="{992842B8-FB3C-1175-D34D-1B3B7165037F}"/>
          </ac:spMkLst>
        </pc:spChg>
        <pc:spChg chg="mod">
          <ac:chgData name="Barnett, Ryan" userId="43c47129-8b52-48ee-bd67-2065c934c0ec" providerId="ADAL" clId="{55FEBDEF-792D-4580-B33C-9ABF7F8FA5C1}" dt="2025-09-11T15:24:38.888" v="1110" actId="14100"/>
          <ac:spMkLst>
            <pc:docMk/>
            <pc:sldMk cId="2319857343" sldId="2144447182"/>
            <ac:spMk id="3" creationId="{884A8152-A3D2-1BA4-95A9-EF2D1520BB95}"/>
          </ac:spMkLst>
        </pc:spChg>
        <pc:spChg chg="del">
          <ac:chgData name="Barnett, Ryan" userId="43c47129-8b52-48ee-bd67-2065c934c0ec" providerId="ADAL" clId="{55FEBDEF-792D-4580-B33C-9ABF7F8FA5C1}" dt="2025-09-11T15:23:44.569" v="1053" actId="478"/>
          <ac:spMkLst>
            <pc:docMk/>
            <pc:sldMk cId="2319857343" sldId="2144447182"/>
            <ac:spMk id="4" creationId="{20DAD2D8-20FF-862E-018B-A7D6CA9A626F}"/>
          </ac:spMkLst>
        </pc:spChg>
        <pc:spChg chg="del">
          <ac:chgData name="Barnett, Ryan" userId="43c47129-8b52-48ee-bd67-2065c934c0ec" providerId="ADAL" clId="{55FEBDEF-792D-4580-B33C-9ABF7F8FA5C1}" dt="2025-09-11T15:23:43.138" v="1052" actId="478"/>
          <ac:spMkLst>
            <pc:docMk/>
            <pc:sldMk cId="2319857343" sldId="2144447182"/>
            <ac:spMk id="5" creationId="{F0A6D730-4F6C-1334-C9C1-DFFBD1F30D00}"/>
          </ac:spMkLst>
        </pc:spChg>
        <pc:spChg chg="del">
          <ac:chgData name="Barnett, Ryan" userId="43c47129-8b52-48ee-bd67-2065c934c0ec" providerId="ADAL" clId="{55FEBDEF-792D-4580-B33C-9ABF7F8FA5C1}" dt="2025-09-11T15:23:47.058" v="1054" actId="478"/>
          <ac:spMkLst>
            <pc:docMk/>
            <pc:sldMk cId="2319857343" sldId="2144447182"/>
            <ac:spMk id="6" creationId="{2F3BAB79-BF9F-57F7-BE2D-D3F8BEBEAE5C}"/>
          </ac:spMkLst>
        </pc:spChg>
        <pc:spChg chg="add mod">
          <ac:chgData name="Barnett, Ryan" userId="43c47129-8b52-48ee-bd67-2065c934c0ec" providerId="ADAL" clId="{55FEBDEF-792D-4580-B33C-9ABF7F8FA5C1}" dt="2025-09-11T15:28:09.203" v="1324" actId="404"/>
          <ac:spMkLst>
            <pc:docMk/>
            <pc:sldMk cId="2319857343" sldId="2144447182"/>
            <ac:spMk id="9" creationId="{58175D85-EECF-F209-72A6-014B61B757A6}"/>
          </ac:spMkLst>
        </pc:spChg>
        <pc:spChg chg="add mod">
          <ac:chgData name="Barnett, Ryan" userId="43c47129-8b52-48ee-bd67-2065c934c0ec" providerId="ADAL" clId="{55FEBDEF-792D-4580-B33C-9ABF7F8FA5C1}" dt="2025-09-11T15:44:06.521" v="1877"/>
          <ac:spMkLst>
            <pc:docMk/>
            <pc:sldMk cId="2319857343" sldId="2144447182"/>
            <ac:spMk id="10" creationId="{3E9641C0-B04F-D706-BF9F-A6CA80C27710}"/>
          </ac:spMkLst>
        </pc:spChg>
        <pc:picChg chg="add mod">
          <ac:chgData name="Barnett, Ryan" userId="43c47129-8b52-48ee-bd67-2065c934c0ec" providerId="ADAL" clId="{55FEBDEF-792D-4580-B33C-9ABF7F8FA5C1}" dt="2025-09-11T15:28:12.619" v="1325" actId="1076"/>
          <ac:picMkLst>
            <pc:docMk/>
            <pc:sldMk cId="2319857343" sldId="2144447182"/>
            <ac:picMk id="8" creationId="{B7306148-0669-EC78-D098-73E4E66D2276}"/>
          </ac:picMkLst>
        </pc:picChg>
      </pc:sldChg>
      <pc:sldChg chg="addSp delSp modSp new mod">
        <pc:chgData name="Barnett, Ryan" userId="43c47129-8b52-48ee-bd67-2065c934c0ec" providerId="ADAL" clId="{55FEBDEF-792D-4580-B33C-9ABF7F8FA5C1}" dt="2025-09-11T15:31:25.361" v="1600" actId="1076"/>
        <pc:sldMkLst>
          <pc:docMk/>
          <pc:sldMk cId="3432204825" sldId="2144447183"/>
        </pc:sldMkLst>
        <pc:spChg chg="del">
          <ac:chgData name="Barnett, Ryan" userId="43c47129-8b52-48ee-bd67-2065c934c0ec" providerId="ADAL" clId="{55FEBDEF-792D-4580-B33C-9ABF7F8FA5C1}" dt="2025-09-11T15:27:41.759" v="1296" actId="478"/>
          <ac:spMkLst>
            <pc:docMk/>
            <pc:sldMk cId="3432204825" sldId="2144447183"/>
            <ac:spMk id="2" creationId="{6351B0DE-579E-C54C-9739-68FE077A347A}"/>
          </ac:spMkLst>
        </pc:spChg>
        <pc:spChg chg="mod">
          <ac:chgData name="Barnett, Ryan" userId="43c47129-8b52-48ee-bd67-2065c934c0ec" providerId="ADAL" clId="{55FEBDEF-792D-4580-B33C-9ABF7F8FA5C1}" dt="2025-09-11T15:28:00.491" v="1323" actId="2711"/>
          <ac:spMkLst>
            <pc:docMk/>
            <pc:sldMk cId="3432204825" sldId="2144447183"/>
            <ac:spMk id="3" creationId="{C4A91502-6EEB-AB9A-7592-41A13B2F9A69}"/>
          </ac:spMkLst>
        </pc:spChg>
        <pc:spChg chg="del">
          <ac:chgData name="Barnett, Ryan" userId="43c47129-8b52-48ee-bd67-2065c934c0ec" providerId="ADAL" clId="{55FEBDEF-792D-4580-B33C-9ABF7F8FA5C1}" dt="2025-09-11T15:27:39.061" v="1294" actId="478"/>
          <ac:spMkLst>
            <pc:docMk/>
            <pc:sldMk cId="3432204825" sldId="2144447183"/>
            <ac:spMk id="4" creationId="{FE536E52-3423-B854-DD8A-F8D7DF4FB439}"/>
          </ac:spMkLst>
        </pc:spChg>
        <pc:spChg chg="del">
          <ac:chgData name="Barnett, Ryan" userId="43c47129-8b52-48ee-bd67-2065c934c0ec" providerId="ADAL" clId="{55FEBDEF-792D-4580-B33C-9ABF7F8FA5C1}" dt="2025-09-11T15:27:38.030" v="1293" actId="478"/>
          <ac:spMkLst>
            <pc:docMk/>
            <pc:sldMk cId="3432204825" sldId="2144447183"/>
            <ac:spMk id="5" creationId="{A9F3E11A-81D3-7472-71D6-DE9A76ABE064}"/>
          </ac:spMkLst>
        </pc:spChg>
        <pc:spChg chg="del">
          <ac:chgData name="Barnett, Ryan" userId="43c47129-8b52-48ee-bd67-2065c934c0ec" providerId="ADAL" clId="{55FEBDEF-792D-4580-B33C-9ABF7F8FA5C1}" dt="2025-09-11T15:27:36.991" v="1292" actId="478"/>
          <ac:spMkLst>
            <pc:docMk/>
            <pc:sldMk cId="3432204825" sldId="2144447183"/>
            <ac:spMk id="6" creationId="{22DE33F7-7033-ED8A-E242-2FD19A06A2C5}"/>
          </ac:spMkLst>
        </pc:spChg>
        <pc:spChg chg="add mod">
          <ac:chgData name="Barnett, Ryan" userId="43c47129-8b52-48ee-bd67-2065c934c0ec" providerId="ADAL" clId="{55FEBDEF-792D-4580-B33C-9ABF7F8FA5C1}" dt="2025-09-11T15:31:19.484" v="1599" actId="12"/>
          <ac:spMkLst>
            <pc:docMk/>
            <pc:sldMk cId="3432204825" sldId="2144447183"/>
            <ac:spMk id="9" creationId="{2D38B880-BE27-2616-A88F-08058A18BECA}"/>
          </ac:spMkLst>
        </pc:spChg>
        <pc:picChg chg="add mod">
          <ac:chgData name="Barnett, Ryan" userId="43c47129-8b52-48ee-bd67-2065c934c0ec" providerId="ADAL" clId="{55FEBDEF-792D-4580-B33C-9ABF7F8FA5C1}" dt="2025-09-11T15:31:25.361" v="1600" actId="1076"/>
          <ac:picMkLst>
            <pc:docMk/>
            <pc:sldMk cId="3432204825" sldId="2144447183"/>
            <ac:picMk id="8" creationId="{DDCD5C90-7212-4F05-D792-6F91079A4720}"/>
          </ac:picMkLst>
        </pc:picChg>
      </pc:sldChg>
      <pc:sldChg chg="addSp delSp modSp new mod">
        <pc:chgData name="Barnett, Ryan" userId="43c47129-8b52-48ee-bd67-2065c934c0ec" providerId="ADAL" clId="{55FEBDEF-792D-4580-B33C-9ABF7F8FA5C1}" dt="2025-09-11T15:36:07.258" v="1657" actId="1076"/>
        <pc:sldMkLst>
          <pc:docMk/>
          <pc:sldMk cId="336581746" sldId="2144447184"/>
        </pc:sldMkLst>
        <pc:spChg chg="del">
          <ac:chgData name="Barnett, Ryan" userId="43c47129-8b52-48ee-bd67-2065c934c0ec" providerId="ADAL" clId="{55FEBDEF-792D-4580-B33C-9ABF7F8FA5C1}" dt="2025-09-11T15:34:20.497" v="1607" actId="478"/>
          <ac:spMkLst>
            <pc:docMk/>
            <pc:sldMk cId="336581746" sldId="2144447184"/>
            <ac:spMk id="2" creationId="{0DF802D0-7F50-88C4-F701-5664DCF58A2C}"/>
          </ac:spMkLst>
        </pc:spChg>
        <pc:spChg chg="mod">
          <ac:chgData name="Barnett, Ryan" userId="43c47129-8b52-48ee-bd67-2065c934c0ec" providerId="ADAL" clId="{55FEBDEF-792D-4580-B33C-9ABF7F8FA5C1}" dt="2025-09-11T15:34:46.734" v="1651" actId="403"/>
          <ac:spMkLst>
            <pc:docMk/>
            <pc:sldMk cId="336581746" sldId="2144447184"/>
            <ac:spMk id="3" creationId="{4F20C510-ECCB-62C7-4CFF-65B2B083308B}"/>
          </ac:spMkLst>
        </pc:spChg>
        <pc:spChg chg="del">
          <ac:chgData name="Barnett, Ryan" userId="43c47129-8b52-48ee-bd67-2065c934c0ec" providerId="ADAL" clId="{55FEBDEF-792D-4580-B33C-9ABF7F8FA5C1}" dt="2025-09-11T15:34:18.548" v="1605" actId="478"/>
          <ac:spMkLst>
            <pc:docMk/>
            <pc:sldMk cId="336581746" sldId="2144447184"/>
            <ac:spMk id="4" creationId="{988B576B-B242-09AB-7244-6C03548DA1B1}"/>
          </ac:spMkLst>
        </pc:spChg>
        <pc:spChg chg="del">
          <ac:chgData name="Barnett, Ryan" userId="43c47129-8b52-48ee-bd67-2065c934c0ec" providerId="ADAL" clId="{55FEBDEF-792D-4580-B33C-9ABF7F8FA5C1}" dt="2025-09-11T15:34:17.975" v="1604" actId="478"/>
          <ac:spMkLst>
            <pc:docMk/>
            <pc:sldMk cId="336581746" sldId="2144447184"/>
            <ac:spMk id="5" creationId="{2504D82E-583C-C53E-ADD5-A97E8883FF40}"/>
          </ac:spMkLst>
        </pc:spChg>
        <pc:spChg chg="del">
          <ac:chgData name="Barnett, Ryan" userId="43c47129-8b52-48ee-bd67-2065c934c0ec" providerId="ADAL" clId="{55FEBDEF-792D-4580-B33C-9ABF7F8FA5C1}" dt="2025-09-11T15:34:16.327" v="1603" actId="478"/>
          <ac:spMkLst>
            <pc:docMk/>
            <pc:sldMk cId="336581746" sldId="2144447184"/>
            <ac:spMk id="6" creationId="{D800FE2F-5F02-9E82-1751-22C73C5D1CC9}"/>
          </ac:spMkLst>
        </pc:spChg>
        <pc:spChg chg="add mod">
          <ac:chgData name="Barnett, Ryan" userId="43c47129-8b52-48ee-bd67-2065c934c0ec" providerId="ADAL" clId="{55FEBDEF-792D-4580-B33C-9ABF7F8FA5C1}" dt="2025-09-11T15:36:07.258" v="1657" actId="1076"/>
          <ac:spMkLst>
            <pc:docMk/>
            <pc:sldMk cId="336581746" sldId="2144447184"/>
            <ac:spMk id="10" creationId="{E1B6BB4F-4D57-B3AC-7585-7EA0AC1E2F8D}"/>
          </ac:spMkLst>
        </pc:spChg>
        <pc:picChg chg="add mod">
          <ac:chgData name="Barnett, Ryan" userId="43c47129-8b52-48ee-bd67-2065c934c0ec" providerId="ADAL" clId="{55FEBDEF-792D-4580-B33C-9ABF7F8FA5C1}" dt="2025-09-11T15:34:26.569" v="1611" actId="1076"/>
          <ac:picMkLst>
            <pc:docMk/>
            <pc:sldMk cId="336581746" sldId="2144447184"/>
            <ac:picMk id="8" creationId="{062185A5-26A4-E2DB-D9B5-8C88E5F3F527}"/>
          </ac:picMkLst>
        </pc:picChg>
      </pc:sldChg>
      <pc:sldChg chg="addSp delSp modSp new mod">
        <pc:chgData name="Barnett, Ryan" userId="43c47129-8b52-48ee-bd67-2065c934c0ec" providerId="ADAL" clId="{55FEBDEF-792D-4580-B33C-9ABF7F8FA5C1}" dt="2025-09-11T15:41:01.284" v="1823" actId="14100"/>
        <pc:sldMkLst>
          <pc:docMk/>
          <pc:sldMk cId="3410676192" sldId="2144447185"/>
        </pc:sldMkLst>
        <pc:spChg chg="del">
          <ac:chgData name="Barnett, Ryan" userId="43c47129-8b52-48ee-bd67-2065c934c0ec" providerId="ADAL" clId="{55FEBDEF-792D-4580-B33C-9ABF7F8FA5C1}" dt="2025-09-11T15:39:55.633" v="1664" actId="478"/>
          <ac:spMkLst>
            <pc:docMk/>
            <pc:sldMk cId="3410676192" sldId="2144447185"/>
            <ac:spMk id="2" creationId="{D39237BA-B1BA-CDFE-9F3D-31DFCE4FC4A8}"/>
          </ac:spMkLst>
        </pc:spChg>
        <pc:spChg chg="mod">
          <ac:chgData name="Barnett, Ryan" userId="43c47129-8b52-48ee-bd67-2065c934c0ec" providerId="ADAL" clId="{55FEBDEF-792D-4580-B33C-9ABF7F8FA5C1}" dt="2025-09-11T15:40:21.444" v="1713" actId="403"/>
          <ac:spMkLst>
            <pc:docMk/>
            <pc:sldMk cId="3410676192" sldId="2144447185"/>
            <ac:spMk id="3" creationId="{010EDFAE-4007-453C-72BE-9C05884B435B}"/>
          </ac:spMkLst>
        </pc:spChg>
        <pc:spChg chg="del">
          <ac:chgData name="Barnett, Ryan" userId="43c47129-8b52-48ee-bd67-2065c934c0ec" providerId="ADAL" clId="{55FEBDEF-792D-4580-B33C-9ABF7F8FA5C1}" dt="2025-09-11T15:39:51.299" v="1661" actId="478"/>
          <ac:spMkLst>
            <pc:docMk/>
            <pc:sldMk cId="3410676192" sldId="2144447185"/>
            <ac:spMk id="4" creationId="{DA38694A-54E9-50C8-0DDF-0107D6422909}"/>
          </ac:spMkLst>
        </pc:spChg>
        <pc:spChg chg="del">
          <ac:chgData name="Barnett, Ryan" userId="43c47129-8b52-48ee-bd67-2065c934c0ec" providerId="ADAL" clId="{55FEBDEF-792D-4580-B33C-9ABF7F8FA5C1}" dt="2025-09-11T15:39:50.482" v="1660" actId="478"/>
          <ac:spMkLst>
            <pc:docMk/>
            <pc:sldMk cId="3410676192" sldId="2144447185"/>
            <ac:spMk id="5" creationId="{BC40C1AE-4D2C-CF95-0CA8-ED700E780E6D}"/>
          </ac:spMkLst>
        </pc:spChg>
        <pc:spChg chg="del">
          <ac:chgData name="Barnett, Ryan" userId="43c47129-8b52-48ee-bd67-2065c934c0ec" providerId="ADAL" clId="{55FEBDEF-792D-4580-B33C-9ABF7F8FA5C1}" dt="2025-09-11T15:39:52.643" v="1662" actId="478"/>
          <ac:spMkLst>
            <pc:docMk/>
            <pc:sldMk cId="3410676192" sldId="2144447185"/>
            <ac:spMk id="6" creationId="{3B57DF44-D1E3-47B0-FED4-84237B410CCF}"/>
          </ac:spMkLst>
        </pc:spChg>
        <pc:spChg chg="add mod">
          <ac:chgData name="Barnett, Ryan" userId="43c47129-8b52-48ee-bd67-2065c934c0ec" providerId="ADAL" clId="{55FEBDEF-792D-4580-B33C-9ABF7F8FA5C1}" dt="2025-09-11T15:41:01.284" v="1823" actId="14100"/>
          <ac:spMkLst>
            <pc:docMk/>
            <pc:sldMk cId="3410676192" sldId="2144447185"/>
            <ac:spMk id="9" creationId="{A934A995-DBAC-BFFE-DBBB-B453E1CD30EB}"/>
          </ac:spMkLst>
        </pc:spChg>
        <pc:picChg chg="add mod">
          <ac:chgData name="Barnett, Ryan" userId="43c47129-8b52-48ee-bd67-2065c934c0ec" providerId="ADAL" clId="{55FEBDEF-792D-4580-B33C-9ABF7F8FA5C1}" dt="2025-09-11T15:40:00.536" v="1667" actId="1076"/>
          <ac:picMkLst>
            <pc:docMk/>
            <pc:sldMk cId="3410676192" sldId="2144447185"/>
            <ac:picMk id="8" creationId="{9C38F6FB-6901-41D2-006E-FDC5D600865A}"/>
          </ac:picMkLst>
        </pc:picChg>
      </pc:sldChg>
      <pc:sldChg chg="addSp delSp modSp new mod ord">
        <pc:chgData name="Barnett, Ryan" userId="43c47129-8b52-48ee-bd67-2065c934c0ec" providerId="ADAL" clId="{55FEBDEF-792D-4580-B33C-9ABF7F8FA5C1}" dt="2025-09-11T15:44:58.435" v="2001" actId="1076"/>
        <pc:sldMkLst>
          <pc:docMk/>
          <pc:sldMk cId="2499951364" sldId="2144447186"/>
        </pc:sldMkLst>
        <pc:spChg chg="del">
          <ac:chgData name="Barnett, Ryan" userId="43c47129-8b52-48ee-bd67-2065c934c0ec" providerId="ADAL" clId="{55FEBDEF-792D-4580-B33C-9ABF7F8FA5C1}" dt="2025-09-11T15:43:31.679" v="1829" actId="478"/>
          <ac:spMkLst>
            <pc:docMk/>
            <pc:sldMk cId="2499951364" sldId="2144447186"/>
            <ac:spMk id="2" creationId="{BD225A9F-2609-A67A-8ABE-305FF1A4431A}"/>
          </ac:spMkLst>
        </pc:spChg>
        <pc:spChg chg="mod">
          <ac:chgData name="Barnett, Ryan" userId="43c47129-8b52-48ee-bd67-2065c934c0ec" providerId="ADAL" clId="{55FEBDEF-792D-4580-B33C-9ABF7F8FA5C1}" dt="2025-09-11T15:43:58.479" v="1876" actId="403"/>
          <ac:spMkLst>
            <pc:docMk/>
            <pc:sldMk cId="2499951364" sldId="2144447186"/>
            <ac:spMk id="3" creationId="{9864AA39-F108-5E5F-4DE3-5F313F0F2869}"/>
          </ac:spMkLst>
        </pc:spChg>
        <pc:spChg chg="del">
          <ac:chgData name="Barnett, Ryan" userId="43c47129-8b52-48ee-bd67-2065c934c0ec" providerId="ADAL" clId="{55FEBDEF-792D-4580-B33C-9ABF7F8FA5C1}" dt="2025-09-11T15:43:29.035" v="1827" actId="478"/>
          <ac:spMkLst>
            <pc:docMk/>
            <pc:sldMk cId="2499951364" sldId="2144447186"/>
            <ac:spMk id="4" creationId="{D5C32E20-A4A2-BE88-EE4E-3405436FBDB7}"/>
          </ac:spMkLst>
        </pc:spChg>
        <pc:spChg chg="del">
          <ac:chgData name="Barnett, Ryan" userId="43c47129-8b52-48ee-bd67-2065c934c0ec" providerId="ADAL" clId="{55FEBDEF-792D-4580-B33C-9ABF7F8FA5C1}" dt="2025-09-11T15:43:28.147" v="1826" actId="478"/>
          <ac:spMkLst>
            <pc:docMk/>
            <pc:sldMk cId="2499951364" sldId="2144447186"/>
            <ac:spMk id="5" creationId="{08D43E9C-1129-E83F-C13C-1962CD79FD69}"/>
          </ac:spMkLst>
        </pc:spChg>
        <pc:spChg chg="del">
          <ac:chgData name="Barnett, Ryan" userId="43c47129-8b52-48ee-bd67-2065c934c0ec" providerId="ADAL" clId="{55FEBDEF-792D-4580-B33C-9ABF7F8FA5C1}" dt="2025-09-11T15:43:30.116" v="1828" actId="478"/>
          <ac:spMkLst>
            <pc:docMk/>
            <pc:sldMk cId="2499951364" sldId="2144447186"/>
            <ac:spMk id="6" creationId="{DD4F4588-D9F0-51A2-377F-AC11F42BFDD8}"/>
          </ac:spMkLst>
        </pc:spChg>
        <pc:spChg chg="add mod">
          <ac:chgData name="Barnett, Ryan" userId="43c47129-8b52-48ee-bd67-2065c934c0ec" providerId="ADAL" clId="{55FEBDEF-792D-4580-B33C-9ABF7F8FA5C1}" dt="2025-09-11T15:44:52.587" v="1999" actId="27107"/>
          <ac:spMkLst>
            <pc:docMk/>
            <pc:sldMk cId="2499951364" sldId="2144447186"/>
            <ac:spMk id="9" creationId="{BDCF69A2-0662-E090-AD67-0D633FEB2172}"/>
          </ac:spMkLst>
        </pc:spChg>
        <pc:picChg chg="add mod">
          <ac:chgData name="Barnett, Ryan" userId="43c47129-8b52-48ee-bd67-2065c934c0ec" providerId="ADAL" clId="{55FEBDEF-792D-4580-B33C-9ABF7F8FA5C1}" dt="2025-09-11T15:44:58.435" v="2001" actId="1076"/>
          <ac:picMkLst>
            <pc:docMk/>
            <pc:sldMk cId="2499951364" sldId="2144447186"/>
            <ac:picMk id="8" creationId="{441D3945-D8EF-ECDA-1B25-1ED419633DFB}"/>
          </ac:picMkLst>
        </pc:picChg>
      </pc:sldChg>
      <pc:sldChg chg="addSp delSp modSp new mod">
        <pc:chgData name="Barnett, Ryan" userId="43c47129-8b52-48ee-bd67-2065c934c0ec" providerId="ADAL" clId="{55FEBDEF-792D-4580-B33C-9ABF7F8FA5C1}" dt="2025-09-11T15:47:53.352" v="2049" actId="1076"/>
        <pc:sldMkLst>
          <pc:docMk/>
          <pc:sldMk cId="183029024" sldId="2144447187"/>
        </pc:sldMkLst>
        <pc:spChg chg="del">
          <ac:chgData name="Barnett, Ryan" userId="43c47129-8b52-48ee-bd67-2065c934c0ec" providerId="ADAL" clId="{55FEBDEF-792D-4580-B33C-9ABF7F8FA5C1}" dt="2025-09-11T15:46:56.051" v="2009" actId="478"/>
          <ac:spMkLst>
            <pc:docMk/>
            <pc:sldMk cId="183029024" sldId="2144447187"/>
            <ac:spMk id="2" creationId="{EF61B66A-AA2E-3537-1D42-16C0F596E29A}"/>
          </ac:spMkLst>
        </pc:spChg>
        <pc:spChg chg="mod">
          <ac:chgData name="Barnett, Ryan" userId="43c47129-8b52-48ee-bd67-2065c934c0ec" providerId="ADAL" clId="{55FEBDEF-792D-4580-B33C-9ABF7F8FA5C1}" dt="2025-09-11T15:47:20.358" v="2047" actId="403"/>
          <ac:spMkLst>
            <pc:docMk/>
            <pc:sldMk cId="183029024" sldId="2144447187"/>
            <ac:spMk id="3" creationId="{AB5EBE95-B2AD-C634-2D1A-474C8675277F}"/>
          </ac:spMkLst>
        </pc:spChg>
        <pc:spChg chg="del">
          <ac:chgData name="Barnett, Ryan" userId="43c47129-8b52-48ee-bd67-2065c934c0ec" providerId="ADAL" clId="{55FEBDEF-792D-4580-B33C-9ABF7F8FA5C1}" dt="2025-09-11T15:46:53.193" v="2007" actId="478"/>
          <ac:spMkLst>
            <pc:docMk/>
            <pc:sldMk cId="183029024" sldId="2144447187"/>
            <ac:spMk id="4" creationId="{09D2E8B2-C86B-C854-D9D7-DB4B3020C8FA}"/>
          </ac:spMkLst>
        </pc:spChg>
        <pc:spChg chg="del">
          <ac:chgData name="Barnett, Ryan" userId="43c47129-8b52-48ee-bd67-2065c934c0ec" providerId="ADAL" clId="{55FEBDEF-792D-4580-B33C-9ABF7F8FA5C1}" dt="2025-09-11T15:46:52.388" v="2006" actId="478"/>
          <ac:spMkLst>
            <pc:docMk/>
            <pc:sldMk cId="183029024" sldId="2144447187"/>
            <ac:spMk id="5" creationId="{134264AC-D8A6-0BBB-DB14-79268449E85E}"/>
          </ac:spMkLst>
        </pc:spChg>
        <pc:spChg chg="del">
          <ac:chgData name="Barnett, Ryan" userId="43c47129-8b52-48ee-bd67-2065c934c0ec" providerId="ADAL" clId="{55FEBDEF-792D-4580-B33C-9ABF7F8FA5C1}" dt="2025-09-11T15:46:54.455" v="2008" actId="478"/>
          <ac:spMkLst>
            <pc:docMk/>
            <pc:sldMk cId="183029024" sldId="2144447187"/>
            <ac:spMk id="6" creationId="{7DD4230F-FC23-BA71-8E1E-5B2CB262ADD9}"/>
          </ac:spMkLst>
        </pc:spChg>
        <pc:picChg chg="add mod">
          <ac:chgData name="Barnett, Ryan" userId="43c47129-8b52-48ee-bd67-2065c934c0ec" providerId="ADAL" clId="{55FEBDEF-792D-4580-B33C-9ABF7F8FA5C1}" dt="2025-09-11T15:47:53.352" v="2049" actId="1076"/>
          <ac:picMkLst>
            <pc:docMk/>
            <pc:sldMk cId="183029024" sldId="2144447187"/>
            <ac:picMk id="8" creationId="{9DC794E4-7437-A83C-526F-C0D923D39C44}"/>
          </ac:picMkLst>
        </pc:picChg>
      </pc:sldChg>
      <pc:sldChg chg="add del">
        <pc:chgData name="Barnett, Ryan" userId="43c47129-8b52-48ee-bd67-2065c934c0ec" providerId="ADAL" clId="{55FEBDEF-792D-4580-B33C-9ABF7F8FA5C1}" dt="2025-09-11T15:57:20.820" v="2270" actId="47"/>
        <pc:sldMkLst>
          <pc:docMk/>
          <pc:sldMk cId="1604696955" sldId="21444471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Supermarkets</c:v>
                </c:pt>
                <c:pt idx="1">
                  <c:v>Restaurants</c:v>
                </c:pt>
                <c:pt idx="2">
                  <c:v>Gas Stations</c:v>
                </c:pt>
                <c:pt idx="3">
                  <c:v>Drug Stores</c:v>
                </c:pt>
                <c:pt idx="4">
                  <c:v>Department Stores</c:v>
                </c:pt>
                <c:pt idx="5">
                  <c:v>Big Box Stores</c:v>
                </c:pt>
                <c:pt idx="6">
                  <c:v>Entertainment Venues</c:v>
                </c:pt>
                <c:pt idx="7">
                  <c:v>Home Improvement Stores</c:v>
                </c:pt>
                <c:pt idx="8">
                  <c:v>Live Events</c:v>
                </c:pt>
                <c:pt idx="9">
                  <c:v>Furniture Stores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0.79</c:v>
                </c:pt>
                <c:pt idx="1">
                  <c:v>0.73</c:v>
                </c:pt>
                <c:pt idx="2">
                  <c:v>0.63</c:v>
                </c:pt>
                <c:pt idx="3">
                  <c:v>0.5</c:v>
                </c:pt>
                <c:pt idx="4">
                  <c:v>0.49</c:v>
                </c:pt>
                <c:pt idx="5">
                  <c:v>0.48</c:v>
                </c:pt>
                <c:pt idx="6">
                  <c:v>0.43</c:v>
                </c:pt>
                <c:pt idx="7">
                  <c:v>0.42</c:v>
                </c:pt>
                <c:pt idx="8">
                  <c:v>0.36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7-4326-9AD5-6C89488B8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570864"/>
        <c:axId val="417572784"/>
      </c:barChart>
      <c:catAx>
        <c:axId val="4175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7572784"/>
        <c:crosses val="autoZero"/>
        <c:auto val="1"/>
        <c:lblAlgn val="ctr"/>
        <c:lblOffset val="100"/>
        <c:noMultiLvlLbl val="0"/>
      </c:catAx>
      <c:valAx>
        <c:axId val="417572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757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Grocery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Shopping Frequency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More than 3x per week</c:v>
                </c:pt>
                <c:pt idx="1">
                  <c:v>2-3x per week</c:v>
                </c:pt>
                <c:pt idx="2">
                  <c:v>Once per week</c:v>
                </c:pt>
                <c:pt idx="3">
                  <c:v>Once every 2 weeks</c:v>
                </c:pt>
                <c:pt idx="4">
                  <c:v>Once a month</c:v>
                </c:pt>
                <c:pt idx="5">
                  <c:v>Less than once a month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0.26</c:v>
                </c:pt>
                <c:pt idx="2">
                  <c:v>0.44</c:v>
                </c:pt>
                <c:pt idx="3">
                  <c:v>0.17</c:v>
                </c:pt>
                <c:pt idx="4">
                  <c:v>7.0000000000000007E-2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D42-95DA-CEA04A866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54336"/>
        <c:axId val="239847616"/>
      </c:barChart>
      <c:catAx>
        <c:axId val="2398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47616"/>
        <c:crosses val="autoZero"/>
        <c:auto val="1"/>
        <c:lblAlgn val="ctr"/>
        <c:lblOffset val="100"/>
        <c:noMultiLvlLbl val="0"/>
      </c:catAx>
      <c:valAx>
        <c:axId val="239847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98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Channel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Supermarkets</c:v>
                </c:pt>
                <c:pt idx="1">
                  <c:v>Discount Grocery</c:v>
                </c:pt>
                <c:pt idx="2">
                  <c:v>Big-Box Retailers</c:v>
                </c:pt>
                <c:pt idx="3">
                  <c:v>Online</c:v>
                </c:pt>
                <c:pt idx="4">
                  <c:v>Local Farmer's Market</c:v>
                </c:pt>
                <c:pt idx="5">
                  <c:v>Specialty Food Stores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0.87</c:v>
                </c:pt>
                <c:pt idx="1">
                  <c:v>0.38</c:v>
                </c:pt>
                <c:pt idx="2">
                  <c:v>0.36</c:v>
                </c:pt>
                <c:pt idx="3">
                  <c:v>0.28999999999999998</c:v>
                </c:pt>
                <c:pt idx="4">
                  <c:v>0.19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2-4751-AF44-0BA9B9099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54336"/>
        <c:axId val="239847616"/>
      </c:barChart>
      <c:catAx>
        <c:axId val="2398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47616"/>
        <c:crosses val="autoZero"/>
        <c:auto val="1"/>
        <c:lblAlgn val="ctr"/>
        <c:lblOffset val="100"/>
        <c:noMultiLvlLbl val="0"/>
      </c:catAx>
      <c:valAx>
        <c:axId val="239847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98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Online Sourcing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893409599157E-2"/>
          <c:y val="0.22328057758454409"/>
          <c:w val="0.96621318080168606"/>
          <c:h val="0.51469064101511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Online through Amazon (Wholefoods, Amazon Fresh)</c:v>
                </c:pt>
                <c:pt idx="1">
                  <c:v>Supermarket's site (ex. Kroger.com)</c:v>
                </c:pt>
                <c:pt idx="2">
                  <c:v>Grocery Delivery/Pickup (ex. Instacart)</c:v>
                </c:pt>
                <c:pt idx="3">
                  <c:v>Online only grocery (ex. Freshdirect)</c:v>
                </c:pt>
                <c:pt idx="4">
                  <c:v>Meal Delivery Kits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0.31</c:v>
                </c:pt>
                <c:pt idx="2">
                  <c:v>0.27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A-4A12-9A24-C97C8FBED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54336"/>
        <c:axId val="239847616"/>
      </c:barChart>
      <c:catAx>
        <c:axId val="2398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47616"/>
        <c:crosses val="autoZero"/>
        <c:auto val="1"/>
        <c:lblAlgn val="ctr"/>
        <c:lblOffset val="100"/>
        <c:noMultiLvlLbl val="0"/>
      </c:catAx>
      <c:valAx>
        <c:axId val="239847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98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77584A-4C02-5A40-1F86-A9F2207B9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81540-B9FB-14FD-33EA-8626D88F44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DB83E-3D1F-5A90-483D-A94732CDEB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85539-E82A-874D-8B86-66F89D069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95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A5B75-AED3-2544-8E66-376C5308213A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45337-FED1-9943-8C71-CE5259EDBE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9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4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1.png"/><Relationship Id="rId4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1.png"/><Relationship Id="rId4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1.png"/><Relationship Id="rId4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1.png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4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4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1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4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40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B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42A40-4ED6-8BE2-096E-0CE6BC077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"/>
            <a:ext cx="9149088" cy="51308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14B48B8-349F-32E5-73A9-623FA044B5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3999" cy="5150812"/>
          </a:xfrm>
          <a:prstGeom prst="rect">
            <a:avLst/>
          </a:prstGeom>
          <a:solidFill>
            <a:schemeClr val="bg2">
              <a:alpha val="20376"/>
            </a:schemeClr>
          </a:solidFill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748DA5D-68AA-4F11-B1A7-FA47C8975104}"/>
              </a:ext>
            </a:extLst>
          </p:cNvPr>
          <p:cNvGrpSpPr/>
          <p:nvPr userDrawn="1"/>
        </p:nvGrpSpPr>
        <p:grpSpPr>
          <a:xfrm>
            <a:off x="1606510" y="2113925"/>
            <a:ext cx="5923830" cy="1302793"/>
            <a:chOff x="1210329" y="2113925"/>
            <a:chExt cx="5923830" cy="13027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6F6219E-6BA2-80F9-D54A-46CAB41BAC5C}"/>
                </a:ext>
              </a:extLst>
            </p:cNvPr>
            <p:cNvGrpSpPr/>
            <p:nvPr userDrawn="1"/>
          </p:nvGrpSpPr>
          <p:grpSpPr>
            <a:xfrm>
              <a:off x="5210347" y="2349819"/>
              <a:ext cx="1923812" cy="546100"/>
              <a:chOff x="3882994" y="3721166"/>
              <a:chExt cx="1923812" cy="5461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97FAFC-7BF1-665E-2D91-52582F00A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3706" y="3721166"/>
                <a:ext cx="673100" cy="5461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2C528A4-CCCF-8F35-704E-B52492FDF1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2994" y="3741825"/>
                <a:ext cx="837692" cy="517398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44B397-9B8D-61B4-3662-1F6AD8F01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29" y="2113925"/>
              <a:ext cx="3049893" cy="1302793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6C75FB-CEFD-8B3A-B0B5-F956D507BB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08273" y="2148463"/>
              <a:ext cx="0" cy="950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32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BO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3B5B5C-CD24-09DC-53EE-6937F45D2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5143502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45FF8B9-0EA3-8978-8B81-A105EBAE1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4" cy="5143500"/>
          </a:xfrm>
          <a:prstGeom prst="rect">
            <a:avLst/>
          </a:prstGeom>
          <a:solidFill>
            <a:schemeClr val="bg2">
              <a:alpha val="20000"/>
            </a:schemeClr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3A6B-E9FC-D003-7713-6424E5226C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073402"/>
            <a:ext cx="7891272" cy="996696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342900" indent="0" algn="ctr">
              <a:buFontTx/>
              <a:buNone/>
              <a:defRPr sz="3600" b="1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3600" b="1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3600" b="1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3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3929279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_End Wrapper_w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E1C266C-1E1F-4D9E-9999-FFAEB268C188}"/>
              </a:ext>
            </a:extLst>
          </p:cNvPr>
          <p:cNvSpPr/>
          <p:nvPr userDrawn="1"/>
        </p:nvSpPr>
        <p:spPr>
          <a:xfrm>
            <a:off x="6943725" y="0"/>
            <a:ext cx="220027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E2CCD4-7BF7-46BE-9910-5AF44A7D2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726" y="543208"/>
            <a:ext cx="1554274" cy="4608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01A827-110B-43BE-89D9-4D0B77ED619B}"/>
              </a:ext>
            </a:extLst>
          </p:cNvPr>
          <p:cNvSpPr txBox="1"/>
          <p:nvPr userDrawn="1"/>
        </p:nvSpPr>
        <p:spPr>
          <a:xfrm>
            <a:off x="7111538" y="1524098"/>
            <a:ext cx="1864649" cy="2917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1966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 have produced in-depth research focused on the foodservice industry.</a:t>
            </a:r>
          </a:p>
          <a:p>
            <a:pPr marL="0" marR="0" lvl="0" indent="0" algn="ctr" defTabSz="6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provide insights into consumer, industry and menu trends in </a:t>
            </a:r>
            <a:b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U.S., Canada and 23 markets   around the world. </a:t>
            </a:r>
          </a:p>
          <a:p>
            <a:pPr marL="0" marR="0" lvl="0" indent="0" algn="ctr" defTabSz="6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team of experts helps leaders </a:t>
            </a:r>
            <a:b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industry make complex </a:t>
            </a:r>
            <a:b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decisions, set strategy </a:t>
            </a:r>
            <a:b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stay ahead of the curve. </a:t>
            </a:r>
          </a:p>
          <a:p>
            <a:pPr marL="0" marR="0" lvl="0" indent="0" algn="ctr" defTabSz="6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questions? </a:t>
            </a:r>
            <a:b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 out to us today.</a:t>
            </a:r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25" b="0">
                <a:solidFill>
                  <a:schemeClr val="bg1"/>
                </a:solidFill>
                <a:latin typeface="+mn-lt"/>
                <a:cs typeface="Tahoma" pitchFamily="34" charset="0"/>
              </a:rPr>
              <a:t>312-876-0004  </a:t>
            </a:r>
            <a:br>
              <a:rPr lang="en-US" sz="825" b="0">
                <a:solidFill>
                  <a:schemeClr val="bg1"/>
                </a:solidFill>
                <a:latin typeface="+mn-lt"/>
                <a:cs typeface="Tahoma" pitchFamily="34" charset="0"/>
              </a:rPr>
            </a:br>
            <a:r>
              <a:rPr lang="en-US" sz="825" b="0" kern="1200">
                <a:solidFill>
                  <a:schemeClr val="bg1"/>
                </a:solidFill>
                <a:latin typeface="+mn-lt"/>
                <a:ea typeface="+mn-ea"/>
                <a:cs typeface="Tahoma" pitchFamily="34" charset="0"/>
              </a:rPr>
              <a:t>info@technomic.com  </a:t>
            </a:r>
            <a:br>
              <a:rPr lang="en-US" sz="825" b="0">
                <a:solidFill>
                  <a:schemeClr val="bg1"/>
                </a:solidFill>
                <a:latin typeface="+mn-lt"/>
                <a:cs typeface="Tahoma" pitchFamily="34" charset="0"/>
              </a:rPr>
            </a:br>
            <a:r>
              <a:rPr lang="en-US" sz="825" b="0">
                <a:solidFill>
                  <a:schemeClr val="bg1"/>
                </a:solidFill>
                <a:latin typeface="+mn-lt"/>
                <a:cs typeface="Tahoma" pitchFamily="34" charset="0"/>
              </a:rPr>
              <a:t>technomic.com</a:t>
            </a:r>
          </a:p>
        </p:txBody>
      </p:sp>
      <p:sp>
        <p:nvSpPr>
          <p:cNvPr id="19" name="BodyCopy 3">
            <a:extLst>
              <a:ext uri="{FF2B5EF4-FFF2-40B4-BE49-F238E27FC236}">
                <a16:creationId xmlns:a16="http://schemas.microsoft.com/office/drawing/2014/main" id="{15D5F424-E280-434A-996D-8EC78B9615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8" y="3460909"/>
            <a:ext cx="1857375" cy="516962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900"/>
              </a:spcBef>
              <a:spcAft>
                <a:spcPts val="0"/>
              </a:spcAft>
              <a:defRPr sz="825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825" b="0">
                <a:solidFill>
                  <a:schemeClr val="tx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825" b="0"/>
            </a:lvl3pPr>
            <a:lvl4pPr marL="297656" indent="-167879" algn="l">
              <a:spcAft>
                <a:spcPts val="450"/>
              </a:spcAft>
              <a:defRPr sz="825" b="0"/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BodyCopy 2">
            <a:extLst>
              <a:ext uri="{FF2B5EF4-FFF2-40B4-BE49-F238E27FC236}">
                <a16:creationId xmlns:a16="http://schemas.microsoft.com/office/drawing/2014/main" id="{57C13517-8966-4C51-96D5-05DA2D1225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42892" y="3460909"/>
            <a:ext cx="1857375" cy="516962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900"/>
              </a:spcBef>
              <a:spcAft>
                <a:spcPts val="0"/>
              </a:spcAft>
              <a:defRPr sz="825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825" b="0">
                <a:solidFill>
                  <a:schemeClr val="tx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825" b="0"/>
            </a:lvl3pPr>
            <a:lvl4pPr marL="297656" indent="-167879" algn="l">
              <a:spcAft>
                <a:spcPts val="450"/>
              </a:spcAft>
              <a:defRPr sz="825" b="0"/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BodyCopy 1">
            <a:extLst>
              <a:ext uri="{FF2B5EF4-FFF2-40B4-BE49-F238E27FC236}">
                <a16:creationId xmlns:a16="http://schemas.microsoft.com/office/drawing/2014/main" id="{03F71CBA-A69F-4061-BA9C-49B6457BEF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0715" y="3467650"/>
            <a:ext cx="1857375" cy="516962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900"/>
              </a:spcBef>
              <a:spcAft>
                <a:spcPts val="0"/>
              </a:spcAft>
              <a:defRPr sz="825" b="1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825" b="0">
                <a:solidFill>
                  <a:schemeClr val="tx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825" b="0"/>
            </a:lvl3pPr>
            <a:lvl4pPr marL="297656" indent="-167879" algn="l">
              <a:spcAft>
                <a:spcPts val="450"/>
              </a:spcAft>
              <a:defRPr sz="825" b="0"/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Big Idea">
            <a:extLst>
              <a:ext uri="{FF2B5EF4-FFF2-40B4-BE49-F238E27FC236}">
                <a16:creationId xmlns:a16="http://schemas.microsoft.com/office/drawing/2014/main" id="{923BF7BF-B2B1-450B-92EE-9614806DD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15146"/>
            <a:ext cx="6257925" cy="173600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500"/>
              </a:spcAft>
              <a:defRPr lang="en-US" sz="3300" b="1" kern="1200" spc="-113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BEAE68-1F61-462E-8471-2A8304306C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2900" y="2425724"/>
            <a:ext cx="1857375" cy="9258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AB29E9F-EBBC-40EE-B1D5-E727F92D9F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542636" y="2425724"/>
            <a:ext cx="1857375" cy="9258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BE6113B-0DD3-456B-815D-1B7C70D4E75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35902" y="2425724"/>
            <a:ext cx="1857375" cy="9258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5947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2">
            <a:extLst>
              <a:ext uri="{FF2B5EF4-FFF2-40B4-BE49-F238E27FC236}">
                <a16:creationId xmlns:a16="http://schemas.microsoft.com/office/drawing/2014/main" id="{A52591D1-3F6E-428C-AE6B-D8A7DCF1BA7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6660" y="644236"/>
            <a:ext cx="4057650" cy="3728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349691" y="644236"/>
            <a:ext cx="4057650" cy="3728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851DAC-71D3-2A5F-269B-6631C9695C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4518423"/>
            <a:ext cx="8457122" cy="273844"/>
          </a:xfrm>
        </p:spPr>
        <p:txBody>
          <a:bodyPr vert="horz" lIns="0" tIns="0" rIns="0" bIns="0" rtlCol="0" anchor="b"/>
          <a:lstStyle>
            <a:lvl1pPr>
              <a:spcAft>
                <a:spcPts val="0"/>
              </a:spcAft>
              <a:defRPr lang="en-US" sz="600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{base}</a:t>
            </a:r>
          </a:p>
          <a:p>
            <a:pPr lvl="0" defTabSz="685739"/>
            <a:r>
              <a:rPr lang="en-US"/>
              <a:t>{question}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706D72-79B0-0A55-38AB-3CB50D45E2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0" y="314326"/>
            <a:ext cx="8457122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74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Din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90B4F8-9737-BA32-DE12-C4B42A024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9143999" cy="5143499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45FF8B9-0EA3-8978-8B81-A105EBAE1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" y="-1"/>
            <a:ext cx="9144794" cy="5143500"/>
          </a:xfrm>
          <a:prstGeom prst="rect">
            <a:avLst/>
          </a:prstGeom>
          <a:solidFill>
            <a:schemeClr val="bg2">
              <a:alpha val="20000"/>
            </a:schemeClr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3A6B-E9FC-D003-7713-6424E5226C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073402"/>
            <a:ext cx="7891272" cy="996696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342900" indent="0" algn="ctr">
              <a:buFontTx/>
              <a:buNone/>
              <a:defRPr sz="3600" b="1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3600" b="1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3600" b="1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3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6301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F5B12-6B85-5DB3-0BAA-2DCED1297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941" y="-1"/>
            <a:ext cx="5860059" cy="5143501"/>
          </a:xfrm>
          <a:prstGeom prst="rect">
            <a:avLst/>
          </a:prstGeom>
        </p:spPr>
      </p:pic>
      <p:pic>
        <p:nvPicPr>
          <p:cNvPr id="8" name="Picture 3" descr="Shape&#10;&#10;Description automatically generated">
            <a:extLst>
              <a:ext uri="{FF2B5EF4-FFF2-40B4-BE49-F238E27FC236}">
                <a16:creationId xmlns:a16="http://schemas.microsoft.com/office/drawing/2014/main" id="{653830AC-EC4F-0CB9-AF75-54AE9290B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" y="-2606"/>
            <a:ext cx="3985263" cy="51461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EB2229-6422-7EB4-028F-769A94FA4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14" y="1468559"/>
            <a:ext cx="3239720" cy="1422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2EA38-9C01-F789-1AF6-22C9FF40C9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2853251"/>
            <a:ext cx="3239720" cy="1422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696361-F161-D2B8-7EA0-EDCA0F52A395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B58F3015-BA18-4AD8-7570-AECC20C925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192C92-92ED-5C43-8753-537938488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77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692CD8-0986-451B-93E4-585A62FEA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0278" y="2021681"/>
            <a:ext cx="4297814" cy="1638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3" descr="Shape&#10;&#10;Description automatically generated">
            <a:extLst>
              <a:ext uri="{FF2B5EF4-FFF2-40B4-BE49-F238E27FC236}">
                <a16:creationId xmlns:a16="http://schemas.microsoft.com/office/drawing/2014/main" id="{653830AC-EC4F-0CB9-AF75-54AE9290B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" y="-2606"/>
            <a:ext cx="3985263" cy="51461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1292D-ECAB-3F92-E253-9FC38EA06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14" y="1468559"/>
            <a:ext cx="3239720" cy="1422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1BB4B4-4275-780D-D22B-5AB9AB255C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2853251"/>
            <a:ext cx="3239720" cy="1422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FA4F64-16BB-DAED-5966-412092FE5C7A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25BFFCDA-E145-4283-AB29-C2F1E2DC8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9FCEFD-DE40-97FF-96EF-FEB19EEC64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21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C5F4AE-8CE1-292C-2DDE-0845DCE80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820537"/>
            <a:ext cx="6189807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E1B8D-928F-79BB-4FA4-061A518E4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2" y="1852646"/>
            <a:ext cx="2899546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037F0B-494D-40EB-8666-E1CB290D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499800"/>
            <a:ext cx="2899545" cy="1977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2E72D3F8-0E96-0387-B8FE-94419AF76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5402" y="1852645"/>
            <a:ext cx="2899546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DB57B00-ECBE-1830-9D7E-1FA077325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401" y="2499799"/>
            <a:ext cx="2899545" cy="1977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7822FA-2CA7-471D-20B6-682475D982A6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53211B7D-83D3-8916-7CCE-9125B4B008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4A7A59-C6AC-42F8-9C83-D9D7BB084B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29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EBAF8-2F62-0ED2-161F-DDCDBA1A1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3126" cy="5143500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41790-F054-730B-E31B-4CD9F7B50E0D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EC1DC23E-D6E7-EBBB-4968-5DE0D2BF13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A07FEB-1F9B-1301-8B69-C536BCC8DC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86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BC6FE1-AE93-CFA5-037C-68901E2C476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31718-FE71-6164-80BF-64B3ADD63DD9}"/>
              </a:ext>
            </a:extLst>
          </p:cNvPr>
          <p:cNvSpPr/>
          <p:nvPr/>
        </p:nvSpPr>
        <p:spPr>
          <a:xfrm>
            <a:off x="-1" y="416243"/>
            <a:ext cx="2267712" cy="364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FB51F7E-1E88-8CC8-E7BE-F2E397AF2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242B068-D732-9CA2-A929-B34B767E0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4872" y="3142426"/>
            <a:ext cx="6974789" cy="6973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A20CB6-D91A-6E56-7306-98604BA8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1857085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0139D7F-8AA5-1DC5-F674-E2C31B43E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4873" y="1785450"/>
            <a:ext cx="2856485" cy="6973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6C9083-C979-36A6-E004-A7EB232C9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4873" y="2445084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51430F-0D5D-C2EF-F4B4-EE3ED8463DB9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F530468A-EBBA-5376-100F-93C7C2876A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73F15D-EEC9-788A-A994-3F696AC4B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8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EF1F98F-B8C4-9CE9-4B15-A50131D9F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659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6C8E6-1519-67C8-A97F-B7640EA1F09C}"/>
              </a:ext>
            </a:extLst>
          </p:cNvPr>
          <p:cNvSpPr/>
          <p:nvPr userDrawn="1"/>
        </p:nvSpPr>
        <p:spPr>
          <a:xfrm>
            <a:off x="0" y="174105"/>
            <a:ext cx="2990290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8315834-F21A-9D5E-4C7F-6C0587DFA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45" y="237753"/>
            <a:ext cx="2168170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C5F4AE-8CE1-292C-2DDE-0845DCE80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1221820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E1B8D-928F-79BB-4FA4-061A518E4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1" y="1852646"/>
            <a:ext cx="5726377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037F0B-494D-40EB-8666-E1CB290D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238BFB-4E8F-920C-888E-7D759A8A6222}"/>
              </a:ext>
            </a:extLst>
          </p:cNvPr>
          <p:cNvGrpSpPr/>
          <p:nvPr userDrawn="1"/>
        </p:nvGrpSpPr>
        <p:grpSpPr>
          <a:xfrm>
            <a:off x="7439959" y="126525"/>
            <a:ext cx="1524039" cy="459500"/>
            <a:chOff x="7745422" y="331529"/>
            <a:chExt cx="1225835" cy="36959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E0B7AB3A-7F87-EBCD-11C0-D5E96AF6AA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B32859-11F8-5A25-321A-F5E51EE2D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27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Bullets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C6B46C-D71B-CFA8-C3BF-1B3B1C5F1F2F}"/>
              </a:ext>
            </a:extLst>
          </p:cNvPr>
          <p:cNvSpPr/>
          <p:nvPr userDrawn="1"/>
        </p:nvSpPr>
        <p:spPr>
          <a:xfrm>
            <a:off x="0" y="2651760"/>
            <a:ext cx="9144000" cy="24917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3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522DB94-D8C5-33B4-CB50-CF94495E4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659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FE65D37-289D-5E12-1E95-508C0A156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703B8-4DB5-37CA-CC9F-02087CCF71C9}"/>
              </a:ext>
            </a:extLst>
          </p:cNvPr>
          <p:cNvSpPr/>
          <p:nvPr userDrawn="1"/>
        </p:nvSpPr>
        <p:spPr>
          <a:xfrm>
            <a:off x="-1" y="416243"/>
            <a:ext cx="2856484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BED344F-08F8-9FB0-CB1B-98C3B88BA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1857085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D3401E-A856-27B8-694E-AD25B5BDF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1221820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871DBAD-2339-4C40-31E6-5FAAA8860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1" y="1852646"/>
            <a:ext cx="5726377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F41DEA-2CB1-10CB-97EA-3D67DF8F3E9C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3F7AAB93-EF3C-D8C1-389D-E411A2780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F19B7C-9F41-CCC4-E660-574D37B2E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08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ily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E69D64-0978-7756-A223-6968A1D8A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658" y="0"/>
            <a:ext cx="6469341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D8E6F-3F92-6B95-0592-6C7A0A66F5E7}"/>
              </a:ext>
            </a:extLst>
          </p:cNvPr>
          <p:cNvSpPr/>
          <p:nvPr userDrawn="1"/>
        </p:nvSpPr>
        <p:spPr>
          <a:xfrm>
            <a:off x="3982453" y="-1"/>
            <a:ext cx="5161546" cy="22932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6000">
                <a:schemeClr val="tx1">
                  <a:alpha val="28048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Shape&#10;&#10;Description automatically generated">
            <a:extLst>
              <a:ext uri="{FF2B5EF4-FFF2-40B4-BE49-F238E27FC236}">
                <a16:creationId xmlns:a16="http://schemas.microsoft.com/office/drawing/2014/main" id="{653830AC-EC4F-0CB9-AF75-54AE9290B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" y="-2606"/>
            <a:ext cx="3985263" cy="51461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EB2229-6422-7EB4-028F-769A94FA4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14" y="1468559"/>
            <a:ext cx="3239720" cy="1422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2EA38-9C01-F789-1AF6-22C9FF40C9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2853251"/>
            <a:ext cx="3239720" cy="1422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CC4DB-045A-B498-EF64-7D08D9C498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4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Group of D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36572-EEA2-6446-C8FD-A7A824FE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9144001" cy="5150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BBB70F-904F-A17F-6F8E-CE0B1B7C2B66}"/>
              </a:ext>
            </a:extLst>
          </p:cNvPr>
          <p:cNvSpPr/>
          <p:nvPr userDrawn="1"/>
        </p:nvSpPr>
        <p:spPr>
          <a:xfrm>
            <a:off x="0" y="0"/>
            <a:ext cx="9144000" cy="515081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E873FE-0D5A-FADE-3C6F-4C078B19BDDE}"/>
              </a:ext>
            </a:extLst>
          </p:cNvPr>
          <p:cNvGrpSpPr/>
          <p:nvPr userDrawn="1"/>
        </p:nvGrpSpPr>
        <p:grpSpPr>
          <a:xfrm>
            <a:off x="1606510" y="2113925"/>
            <a:ext cx="5923830" cy="1302793"/>
            <a:chOff x="1210329" y="2113925"/>
            <a:chExt cx="5923830" cy="13027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1915A4F-B569-8F14-8359-B1EED41D7172}"/>
                </a:ext>
              </a:extLst>
            </p:cNvPr>
            <p:cNvGrpSpPr/>
            <p:nvPr userDrawn="1"/>
          </p:nvGrpSpPr>
          <p:grpSpPr>
            <a:xfrm>
              <a:off x="5210347" y="2349819"/>
              <a:ext cx="1923812" cy="546100"/>
              <a:chOff x="3882994" y="3721166"/>
              <a:chExt cx="1923812" cy="5461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BA70094-FB8D-73E4-ECF5-4F9164A4FB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3706" y="3721166"/>
                <a:ext cx="673100" cy="5461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813E22B-C15D-8A5B-DA20-818585D33D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2994" y="3741825"/>
                <a:ext cx="837692" cy="517398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5C79BC-6767-7252-0815-EFF581ED33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29" y="2113925"/>
              <a:ext cx="3049893" cy="1302793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91BE8-B1FF-912A-8148-AB91908AB4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08273" y="2148463"/>
              <a:ext cx="0" cy="950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40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ily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692CD8-0986-451B-93E4-585A62FEA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0278" y="2021681"/>
            <a:ext cx="4297814" cy="1638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3" descr="Shape&#10;&#10;Description automatically generated">
            <a:extLst>
              <a:ext uri="{FF2B5EF4-FFF2-40B4-BE49-F238E27FC236}">
                <a16:creationId xmlns:a16="http://schemas.microsoft.com/office/drawing/2014/main" id="{653830AC-EC4F-0CB9-AF75-54AE9290B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" y="-2606"/>
            <a:ext cx="3985263" cy="51461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1292D-ECAB-3F92-E253-9FC38EA06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14" y="1468559"/>
            <a:ext cx="3239720" cy="1422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1BB4B4-4275-780D-D22B-5AB9AB255C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2853251"/>
            <a:ext cx="3239720" cy="1422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FCEFD-DE40-97FF-96EF-FEB19EEC6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 Daily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C5F4AE-8CE1-292C-2DDE-0845DCE80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820537"/>
            <a:ext cx="6189807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E1B8D-928F-79BB-4FA4-061A518E4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2" y="1852646"/>
            <a:ext cx="2899546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037F0B-494D-40EB-8666-E1CB290D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499800"/>
            <a:ext cx="2899545" cy="1977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2E72D3F8-0E96-0387-B8FE-94419AF76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5402" y="1852645"/>
            <a:ext cx="2899546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DB57B00-ECBE-1830-9D7E-1FA077325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401" y="2499799"/>
            <a:ext cx="2899545" cy="1977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4AF4F-90ED-C60C-C4BB-92E08A4A3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2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Daily'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EB9A2F-D0D7-2A50-981A-624A8428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3D4BD-D8F0-23C4-0B32-E6EA4F2D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CDF6A-4993-F6C1-80A0-616ADA0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1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2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Daily'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EB9A2F-D0D7-2A50-981A-624A8428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3D4BD-D8F0-23C4-0B32-E6EA4F2D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6FD74-BAB5-0D9A-1672-82BE2604F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1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Daily'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EB9A2F-D0D7-2A50-981A-624A8428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3D4BD-D8F0-23C4-0B32-E6EA4F2D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C2456-A8C0-EE8D-DCB1-36D2484B5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41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6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Daily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FDFAEB0-2D57-9120-070B-C5717F487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4872" y="3142426"/>
            <a:ext cx="6974789" cy="6973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31718-FE71-6164-80BF-64B3ADD63DD9}"/>
              </a:ext>
            </a:extLst>
          </p:cNvPr>
          <p:cNvSpPr/>
          <p:nvPr/>
        </p:nvSpPr>
        <p:spPr>
          <a:xfrm>
            <a:off x="0" y="416243"/>
            <a:ext cx="2632953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30F07E-E30A-2BA3-2BBC-FA0544F4FA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1857085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BF114D-9723-79F0-4312-FD32947F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0AF86F-697D-5840-2CBD-89BE808C2A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4873" y="1785450"/>
            <a:ext cx="2856485" cy="6973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F16249-0032-A314-879B-A962297241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4873" y="2445084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87E07-797F-81CC-58E3-E8233AD1B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8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Bullets Daily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EF1F98F-B8C4-9CE9-4B15-A50131D9F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659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4C14B4-5AA0-F312-F5AC-0F2DBC29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6C8E6-1519-67C8-A97F-B7640EA1F09C}"/>
              </a:ext>
            </a:extLst>
          </p:cNvPr>
          <p:cNvSpPr/>
          <p:nvPr userDrawn="1"/>
        </p:nvSpPr>
        <p:spPr>
          <a:xfrm>
            <a:off x="0" y="416243"/>
            <a:ext cx="3073939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8315834-F21A-9D5E-4C7F-6C0587DFA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2168170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C5F4AE-8CE1-292C-2DDE-0845DCE80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1221820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E1B8D-928F-79BB-4FA4-061A518E4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1" y="1852646"/>
            <a:ext cx="5726377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037F0B-494D-40EB-8666-E1CB290D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CE829-632D-9AF5-95A1-6E5E0B0FF7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3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Bullets Navy Daily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C6B46C-D71B-CFA8-C3BF-1B3B1C5F1F2F}"/>
              </a:ext>
            </a:extLst>
          </p:cNvPr>
          <p:cNvSpPr/>
          <p:nvPr userDrawn="1"/>
        </p:nvSpPr>
        <p:spPr>
          <a:xfrm>
            <a:off x="0" y="2651760"/>
            <a:ext cx="9144000" cy="24917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3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522DB94-D8C5-33B4-CB50-CF94495E4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659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FE65D37-289D-5E12-1E95-508C0A156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E395FC-2044-1C4A-8310-84D5AF261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703B8-4DB5-37CA-CC9F-02087CCF71C9}"/>
              </a:ext>
            </a:extLst>
          </p:cNvPr>
          <p:cNvSpPr/>
          <p:nvPr userDrawn="1"/>
        </p:nvSpPr>
        <p:spPr>
          <a:xfrm>
            <a:off x="-2" y="416243"/>
            <a:ext cx="2775627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BED344F-08F8-9FB0-CB1B-98C3B88BA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1857085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D3401E-A856-27B8-694E-AD25B5BDF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1221820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871DBAD-2339-4C40-31E6-5FAAA8860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1" y="1852646"/>
            <a:ext cx="5726377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11CB4-8857-9E5E-2C05-2B61AA495B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70" y="311833"/>
            <a:ext cx="717138" cy="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E9600-65E9-A62D-B023-DB590EF0F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31" y="0"/>
            <a:ext cx="830097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4628BA-2FC4-B032-696A-812EE65953D3}"/>
              </a:ext>
            </a:extLst>
          </p:cNvPr>
          <p:cNvSpPr/>
          <p:nvPr userDrawn="1"/>
        </p:nvSpPr>
        <p:spPr>
          <a:xfrm>
            <a:off x="3982453" y="-1"/>
            <a:ext cx="5161546" cy="22932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tx1">
                  <a:alpha val="52269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Shape&#10;&#10;Description automatically generated">
            <a:extLst>
              <a:ext uri="{FF2B5EF4-FFF2-40B4-BE49-F238E27FC236}">
                <a16:creationId xmlns:a16="http://schemas.microsoft.com/office/drawing/2014/main" id="{653830AC-EC4F-0CB9-AF75-54AE9290B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" y="-2606"/>
            <a:ext cx="3985263" cy="51461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EB2229-6422-7EB4-028F-769A94FA4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14" y="1468559"/>
            <a:ext cx="3239720" cy="1422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2EA38-9C01-F789-1AF6-22C9FF40C9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2853251"/>
            <a:ext cx="3239720" cy="1422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15E378D5-090A-BD80-F34A-7E5F8C796A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692CD8-0986-451B-93E4-585A62FEA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0278" y="2021681"/>
            <a:ext cx="4297814" cy="1638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Picture 3" descr="Shape&#10;&#10;Description automatically generated">
            <a:extLst>
              <a:ext uri="{FF2B5EF4-FFF2-40B4-BE49-F238E27FC236}">
                <a16:creationId xmlns:a16="http://schemas.microsoft.com/office/drawing/2014/main" id="{653830AC-EC4F-0CB9-AF75-54AE9290B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" y="-2606"/>
            <a:ext cx="3985263" cy="514610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1292D-ECAB-3F92-E253-9FC38EA06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14" y="1468559"/>
            <a:ext cx="3239720" cy="1422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1BB4B4-4275-780D-D22B-5AB9AB255C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2853251"/>
            <a:ext cx="3239720" cy="1422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08FA3E-4A43-6110-A981-C5E104796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5BFFCDA-E145-4283-AB29-C2F1E2DC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0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BOH With Title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04D5F-918F-A471-FB72-4385C3068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"/>
            <a:ext cx="9149088" cy="51308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0B1F816-DCB1-C680-0B0D-0882B8E529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43999" cy="5150812"/>
          </a:xfrm>
          <a:prstGeom prst="rect">
            <a:avLst/>
          </a:prstGeom>
          <a:solidFill>
            <a:schemeClr val="bg2">
              <a:alpha val="20376"/>
            </a:schemeClr>
          </a:solidFill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AC5FD-49C8-BF54-5ECB-4A290E06F77E}"/>
              </a:ext>
            </a:extLst>
          </p:cNvPr>
          <p:cNvGrpSpPr/>
          <p:nvPr userDrawn="1"/>
        </p:nvGrpSpPr>
        <p:grpSpPr>
          <a:xfrm>
            <a:off x="1606510" y="1592852"/>
            <a:ext cx="5923830" cy="1302793"/>
            <a:chOff x="1210329" y="2113925"/>
            <a:chExt cx="5923830" cy="13027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E3B631-6D9D-02B5-3C99-E7903EE5AE8D}"/>
                </a:ext>
              </a:extLst>
            </p:cNvPr>
            <p:cNvGrpSpPr/>
            <p:nvPr userDrawn="1"/>
          </p:nvGrpSpPr>
          <p:grpSpPr>
            <a:xfrm>
              <a:off x="5210347" y="2349819"/>
              <a:ext cx="1923812" cy="546100"/>
              <a:chOff x="3882994" y="3721166"/>
              <a:chExt cx="1923812" cy="54610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F4CD82F-1824-84E6-5CBF-768A40FEE3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3706" y="3721166"/>
                <a:ext cx="673100" cy="5461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C5A9801-BF43-BA07-4B28-33792276AB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2994" y="3741825"/>
                <a:ext cx="837692" cy="517398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CEA354-AA88-BE08-6F3B-A48ECB85C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29" y="2113925"/>
              <a:ext cx="3049893" cy="1302793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7F8A6B-6B8A-EAEE-3B98-790705C9A1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08273" y="2148463"/>
              <a:ext cx="0" cy="950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604995-EB00-0B66-3003-F9C47DE756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11" y="3247566"/>
            <a:ext cx="7776242" cy="5309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3000"/>
            </a:lvl2pPr>
            <a:lvl3pPr marL="685800" indent="0">
              <a:buFontTx/>
              <a:buNone/>
              <a:defRPr sz="3000"/>
            </a:lvl3pPr>
            <a:lvl4pPr marL="1028700" indent="0">
              <a:buFontTx/>
              <a:buNone/>
              <a:defRPr sz="3000"/>
            </a:lvl4pPr>
            <a:lvl5pPr marL="1371600" indent="0">
              <a:buFontTx/>
              <a:buNone/>
              <a:defRPr sz="3000"/>
            </a:lvl5pPr>
          </a:lstStyle>
          <a:p>
            <a:pPr lvl="0"/>
            <a:r>
              <a:rPr lang="en-US" dirty="0"/>
              <a:t>Click to Edit Deck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ED23985-AAFC-15C0-112A-D988EF9B2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11" y="3778481"/>
            <a:ext cx="7776242" cy="69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Subject Line</a:t>
            </a:r>
          </a:p>
          <a:p>
            <a:pPr lvl="0"/>
            <a:r>
              <a:rPr lang="en-US" dirty="0"/>
              <a:t>Month/Date/Year</a:t>
            </a:r>
          </a:p>
        </p:txBody>
      </p:sp>
    </p:spTree>
    <p:extLst>
      <p:ext uri="{BB962C8B-B14F-4D97-AF65-F5344CB8AC3E}">
        <p14:creationId xmlns:p14="http://schemas.microsoft.com/office/powerpoint/2010/main" val="292980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s 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4C14B4-5AA0-F312-F5AC-0F2DBC29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C5F4AE-8CE1-292C-2DDE-0845DCE80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820537"/>
            <a:ext cx="6189807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E1B8D-928F-79BB-4FA4-061A518E4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2" y="1852646"/>
            <a:ext cx="2899546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037F0B-494D-40EB-8666-E1CB290D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499800"/>
            <a:ext cx="2899545" cy="1977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2E72D3F8-0E96-0387-B8FE-94419AF76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5402" y="1852645"/>
            <a:ext cx="2899546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DB57B00-ECBE-1830-9D7E-1FA077325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5401" y="2499799"/>
            <a:ext cx="2899545" cy="1977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3CE3214-6F02-EFDB-7ACF-CD8627772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6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P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EB9A2F-D0D7-2A50-981A-624A8428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1C22E758-C99B-DBCA-26E6-48D263BD6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2220F-7126-C33E-81EC-8D861C229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607"/>
            <a:ext cx="2141838" cy="51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5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P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EB9A2F-D0D7-2A50-981A-624A8428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1C22E758-C99B-DBCA-26E6-48D263BD6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C3F280-7FE6-4134-9825-FF0E52E24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21418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ong P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252AB-473A-74FF-8DF5-FE16B980C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607"/>
            <a:ext cx="2141838" cy="5146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EB9A2F-D0D7-2A50-981A-624A8428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EB4323-8588-DBE4-3041-E724F5DC2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6089" y="2342090"/>
            <a:ext cx="5624083" cy="19656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45A203-F31C-73EC-0032-6610BA1E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6090" y="835792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497363-2653-2C9B-8504-2238B38DE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6090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1C22E758-C99B-DBCA-26E6-48D263BD6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37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Bullets 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EF1F98F-B8C4-9CE9-4B15-A50131D9F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659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4C14B4-5AA0-F312-F5AC-0F2DBC29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6C8E6-1519-67C8-A97F-B7640EA1F09C}"/>
              </a:ext>
            </a:extLst>
          </p:cNvPr>
          <p:cNvSpPr/>
          <p:nvPr userDrawn="1"/>
        </p:nvSpPr>
        <p:spPr>
          <a:xfrm>
            <a:off x="1" y="416243"/>
            <a:ext cx="2271860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8315834-F21A-9D5E-4C7F-6C0587DFA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2168170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C5F4AE-8CE1-292C-2DDE-0845DCE80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1221820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E1B8D-928F-79BB-4FA4-061A518E43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1" y="1852646"/>
            <a:ext cx="5726377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037F0B-494D-40EB-8666-E1CB290D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3869E05D-D140-0593-0A9F-9C9B1D3030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Bullets Navy 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C6B46C-D71B-CFA8-C3BF-1B3B1C5F1F2F}"/>
              </a:ext>
            </a:extLst>
          </p:cNvPr>
          <p:cNvSpPr/>
          <p:nvPr userDrawn="1"/>
        </p:nvSpPr>
        <p:spPr>
          <a:xfrm>
            <a:off x="0" y="2651760"/>
            <a:ext cx="9144000" cy="24917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3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522DB94-D8C5-33B4-CB50-CF94495E4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4659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FE65D37-289D-5E12-1E95-508C0A156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141" y="2878524"/>
            <a:ext cx="2990290" cy="159919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E395FC-2044-1C4A-8310-84D5AF261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703B8-4DB5-37CA-CC9F-02087CCF71C9}"/>
              </a:ext>
            </a:extLst>
          </p:cNvPr>
          <p:cNvSpPr/>
          <p:nvPr userDrawn="1"/>
        </p:nvSpPr>
        <p:spPr>
          <a:xfrm>
            <a:off x="-1" y="416243"/>
            <a:ext cx="2267712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BED344F-08F8-9FB0-CB1B-98C3B88BA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1857085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D3401E-A856-27B8-694E-AD25B5BDF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5141" y="1221820"/>
            <a:ext cx="2856485" cy="6224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871DBAD-2339-4C40-31E6-5FAAA8860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141" y="1852646"/>
            <a:ext cx="5726377" cy="545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51487F0D-C414-C86A-F9D2-58BBF53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038" y="311080"/>
            <a:ext cx="569073" cy="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A05420-9A0B-5A69-4FD4-F06EA18E1A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75100" y="11607"/>
            <a:ext cx="5168900" cy="5146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04F52A0-69A6-2990-3702-D8727E8E0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175" y="1969086"/>
            <a:ext cx="2633622" cy="12234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ABF439-2E31-D3B6-E158-61BC46D701D2}"/>
              </a:ext>
            </a:extLst>
          </p:cNvPr>
          <p:cNvSpPr/>
          <p:nvPr userDrawn="1"/>
        </p:nvSpPr>
        <p:spPr>
          <a:xfrm>
            <a:off x="-1" y="416243"/>
            <a:ext cx="2267712" cy="364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8991FE-FFBF-F928-2BED-29293EF18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90" y="472146"/>
            <a:ext cx="1857085" cy="2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1512138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F9665-3CC6-E08C-DED6-D483AFC1B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761" y="-12964"/>
            <a:ext cx="3984240" cy="5168695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ACDA43C-9FF3-4F23-1FF6-30F4D98D6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014" y="2342090"/>
            <a:ext cx="3855800" cy="13111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FontTx/>
              <a:buNone/>
              <a:defRPr sz="13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06D7D09-59F6-B425-4175-C22CE252E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045" y="832104"/>
            <a:ext cx="3239720" cy="6243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BC3F5F8-A9B5-09A8-933E-CB5BBA7E72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14" y="1422400"/>
            <a:ext cx="3239720" cy="5598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50D07E-4F68-5E7D-2E1C-8D02E81B93F2}"/>
              </a:ext>
            </a:extLst>
          </p:cNvPr>
          <p:cNvGrpSpPr/>
          <p:nvPr userDrawn="1"/>
        </p:nvGrpSpPr>
        <p:grpSpPr>
          <a:xfrm>
            <a:off x="556259" y="4311396"/>
            <a:ext cx="1525646" cy="454737"/>
            <a:chOff x="3882995" y="3721166"/>
            <a:chExt cx="1837285" cy="5476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4D3942-7D4A-B23C-1796-F7124FC13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0031" y="3721166"/>
              <a:ext cx="680249" cy="5476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72B3A8-2F02-F52E-295D-41FF09ABD4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2995" y="3741825"/>
              <a:ext cx="833807" cy="526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528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T_Primary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342900" y="637309"/>
            <a:ext cx="8458200" cy="37355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88B501-D05F-05FB-1D6D-C740886F0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314325"/>
            <a:ext cx="8458200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2C6FC-D909-144D-80C3-9CB4BD5EB0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4518423"/>
            <a:ext cx="8458200" cy="273844"/>
          </a:xfrm>
        </p:spPr>
        <p:txBody>
          <a:bodyPr vert="horz" lIns="0" tIns="0" rIns="0" bIns="0" rtlCol="0" anchor="b"/>
          <a:lstStyle>
            <a:lvl1pPr>
              <a:spcAft>
                <a:spcPts val="0"/>
              </a:spcAft>
              <a:defRPr lang="en-US" sz="600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{base}</a:t>
            </a:r>
          </a:p>
          <a:p>
            <a:pPr lvl="0" defTabSz="685739"/>
            <a:r>
              <a:rPr lang="en-US"/>
              <a:t>{question}</a:t>
            </a:r>
          </a:p>
          <a:p>
            <a:pPr lvl="0" defTabSz="685739"/>
            <a:r>
              <a:rPr lang="en-US"/>
              <a:t>{statistics}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801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Insights 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3628B9-0351-40DB-9769-452EB14C75C9}"/>
              </a:ext>
            </a:extLst>
          </p:cNvPr>
          <p:cNvSpPr/>
          <p:nvPr userDrawn="1"/>
        </p:nvSpPr>
        <p:spPr>
          <a:xfrm>
            <a:off x="1" y="4864419"/>
            <a:ext cx="9144000" cy="27432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116586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4C66F0AF-2AB6-ADE4-414F-24C69872FDB0}"/>
              </a:ext>
            </a:extLst>
          </p:cNvPr>
          <p:cNvSpPr/>
          <p:nvPr userDrawn="1"/>
        </p:nvSpPr>
        <p:spPr>
          <a:xfrm rot="5400000">
            <a:off x="4171886" y="-4072132"/>
            <a:ext cx="635921" cy="897969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1F995D62-DFFD-FFFF-30F0-40172A052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5987"/>
            <a:ext cx="6402880" cy="62865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headline about the most important thing that we learned on this page.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4C9A687-B7C1-3EC1-296E-E777E2E209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2878" y="105987"/>
            <a:ext cx="2344190" cy="628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85725" algn="l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E0AE"/>
              </a:buClr>
              <a:buFont typeface="Wingdings" panose="05000000000000000000" pitchFamily="2" charset="2"/>
              <a:buChar char="§"/>
              <a:defRPr sz="900">
                <a:solidFill>
                  <a:srgbClr val="FFFFFF"/>
                </a:solidFill>
                <a:latin typeface="+mn-lt"/>
              </a:defRPr>
            </a:lvl1pPr>
            <a:lvl2pPr algn="r">
              <a:defRPr sz="900">
                <a:solidFill>
                  <a:srgbClr val="FFFFFF"/>
                </a:solidFill>
              </a:defRPr>
            </a:lvl2pPr>
            <a:lvl3pPr algn="r">
              <a:defRPr sz="900">
                <a:solidFill>
                  <a:srgbClr val="FFFFFF"/>
                </a:solidFill>
              </a:defRPr>
            </a:lvl3pPr>
            <a:lvl4pPr algn="r">
              <a:defRPr sz="900">
                <a:solidFill>
                  <a:srgbClr val="FFFFFF"/>
                </a:solidFill>
              </a:defRPr>
            </a:lvl4pPr>
            <a:lvl5pPr algn="r"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Bullets IF YOU NEED THEM</a:t>
            </a: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D1602FE3-F6BB-E702-94A3-AE75A79F017A}"/>
              </a:ext>
            </a:extLst>
          </p:cNvPr>
          <p:cNvSpPr txBox="1">
            <a:spLocks/>
          </p:cNvSpPr>
          <p:nvPr userDrawn="1"/>
        </p:nvSpPr>
        <p:spPr>
          <a:xfrm>
            <a:off x="411480" y="869278"/>
            <a:ext cx="8335587" cy="2622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+mj-lt"/>
            </a:endParaRPr>
          </a:p>
        </p:txBody>
      </p:sp>
      <p:sp>
        <p:nvSpPr>
          <p:cNvPr id="35" name="Google Shape;329;p15">
            <a:extLst>
              <a:ext uri="{FF2B5EF4-FFF2-40B4-BE49-F238E27FC236}">
                <a16:creationId xmlns:a16="http://schemas.microsoft.com/office/drawing/2014/main" id="{1C6DDA6F-C54F-2781-0B33-A149F7EADE83}"/>
              </a:ext>
            </a:extLst>
          </p:cNvPr>
          <p:cNvSpPr/>
          <p:nvPr userDrawn="1"/>
        </p:nvSpPr>
        <p:spPr>
          <a:xfrm>
            <a:off x="286077" y="857250"/>
            <a:ext cx="8572173" cy="274320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Bahnschrift SemiBold" panose="020B0502040204020203" pitchFamily="34" charset="0"/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E9B4AFE7-20D6-CF64-3BFA-5DF2CB3C45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933" y="863041"/>
            <a:ext cx="6005945" cy="2622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  <a:latin typeface="Bahnschrift" panose="020B0502040204020203" pitchFamily="34" charset="0"/>
              </a:defRPr>
            </a:lvl1pPr>
            <a:lvl2pPr marL="342900" indent="0">
              <a:buNone/>
              <a:defRPr sz="600">
                <a:solidFill>
                  <a:srgbClr val="FFFFFF"/>
                </a:solidFill>
              </a:defRPr>
            </a:lvl2pPr>
            <a:lvl3pPr marL="685800" indent="0">
              <a:buNone/>
              <a:defRPr sz="600">
                <a:solidFill>
                  <a:srgbClr val="FFFFFF"/>
                </a:solidFill>
              </a:defRPr>
            </a:lvl3pPr>
            <a:lvl4pPr marL="1028700" indent="0">
              <a:buNone/>
              <a:defRPr sz="600">
                <a:solidFill>
                  <a:srgbClr val="FFFFFF"/>
                </a:solidFill>
              </a:defRPr>
            </a:lvl4pPr>
            <a:lvl5pPr marL="1371600" indent="0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CATEGORY OR SLIDE DESCRIPTION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63DF447-86C5-3766-2772-6CFD9747FB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7424" y="863042"/>
            <a:ext cx="2329643" cy="2739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750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600">
                <a:solidFill>
                  <a:srgbClr val="FFFFFF"/>
                </a:solidFill>
              </a:defRPr>
            </a:lvl2pPr>
            <a:lvl3pPr marL="685800" indent="0">
              <a:buNone/>
              <a:defRPr sz="600">
                <a:solidFill>
                  <a:srgbClr val="FFFFFF"/>
                </a:solidFill>
              </a:defRPr>
            </a:lvl3pPr>
            <a:lvl4pPr marL="1028700" indent="0">
              <a:buNone/>
              <a:defRPr sz="600">
                <a:solidFill>
                  <a:srgbClr val="FFFFFF"/>
                </a:solidFill>
              </a:defRPr>
            </a:lvl4pPr>
            <a:lvl5pPr marL="1371600" indent="0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metric or ranking description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8846C8-7A8F-6797-1C55-0A3076E72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41" y="4903470"/>
            <a:ext cx="1153376" cy="2057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0175D9-F16F-6C7E-1A72-6E88A07C7D16}"/>
              </a:ext>
            </a:extLst>
          </p:cNvPr>
          <p:cNvSpPr/>
          <p:nvPr userDrawn="1"/>
        </p:nvSpPr>
        <p:spPr>
          <a:xfrm>
            <a:off x="8915401" y="4903470"/>
            <a:ext cx="228599" cy="20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3601E-C11B-4B72-9974-658F09A8BE02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4B1A1DD-BFD1-CAA7-3E7A-F494BC56C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69180"/>
            <a:ext cx="7613780" cy="2753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Tool YE </a:t>
            </a:r>
            <a:r>
              <a:rPr lang="en-US" dirty="0" err="1"/>
              <a:t>MMM’YY</a:t>
            </a:r>
            <a:r>
              <a:rPr lang="en-US" dirty="0"/>
              <a:t>………… </a:t>
            </a:r>
          </a:p>
        </p:txBody>
      </p:sp>
    </p:spTree>
    <p:extLst>
      <p:ext uri="{BB962C8B-B14F-4D97-AF65-F5344CB8AC3E}">
        <p14:creationId xmlns:p14="http://schemas.microsoft.com/office/powerpoint/2010/main" val="3529490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Group of Diners With Title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3A637-5D75-8735-2B09-CDA04F4A3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9144001" cy="51508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D0440-B733-02D1-BCC7-E18EFC4CF7A2}"/>
              </a:ext>
            </a:extLst>
          </p:cNvPr>
          <p:cNvSpPr/>
          <p:nvPr userDrawn="1"/>
        </p:nvSpPr>
        <p:spPr>
          <a:xfrm>
            <a:off x="-15368" y="2694"/>
            <a:ext cx="9144000" cy="515081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D90177-5DA3-1BB7-D8CE-80C136518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11" y="3247566"/>
            <a:ext cx="7776242" cy="5309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3000"/>
            </a:lvl2pPr>
            <a:lvl3pPr marL="685800" indent="0">
              <a:buFontTx/>
              <a:buNone/>
              <a:defRPr sz="3000"/>
            </a:lvl3pPr>
            <a:lvl4pPr marL="1028700" indent="0">
              <a:buFontTx/>
              <a:buNone/>
              <a:defRPr sz="3000"/>
            </a:lvl4pPr>
            <a:lvl5pPr marL="1371600" indent="0">
              <a:buFontTx/>
              <a:buNone/>
              <a:defRPr sz="3000"/>
            </a:lvl5pPr>
          </a:lstStyle>
          <a:p>
            <a:pPr lvl="0"/>
            <a:r>
              <a:rPr lang="en-US" dirty="0"/>
              <a:t>Click to Edit Deck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426004-5A0F-CF40-EBA0-0F4F16A28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11" y="3778481"/>
            <a:ext cx="7776242" cy="69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Subject Line</a:t>
            </a:r>
          </a:p>
          <a:p>
            <a:pPr lvl="0"/>
            <a:r>
              <a:rPr lang="en-US" dirty="0"/>
              <a:t>Month/Date/Year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82D2EE-3038-5BB0-0F83-BDD527B3FA49}"/>
              </a:ext>
            </a:extLst>
          </p:cNvPr>
          <p:cNvGrpSpPr/>
          <p:nvPr userDrawn="1"/>
        </p:nvGrpSpPr>
        <p:grpSpPr>
          <a:xfrm>
            <a:off x="1606510" y="1592852"/>
            <a:ext cx="5923830" cy="1302793"/>
            <a:chOff x="1210329" y="2113925"/>
            <a:chExt cx="5923830" cy="13027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3332BA-76A9-241A-B517-B4470153D85E}"/>
                </a:ext>
              </a:extLst>
            </p:cNvPr>
            <p:cNvGrpSpPr/>
            <p:nvPr userDrawn="1"/>
          </p:nvGrpSpPr>
          <p:grpSpPr>
            <a:xfrm>
              <a:off x="5210347" y="2349819"/>
              <a:ext cx="1923812" cy="546100"/>
              <a:chOff x="3882994" y="3721166"/>
              <a:chExt cx="1923812" cy="5461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0F0B07A-8E1A-A04B-9BF3-A740DBAF2D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3706" y="3721166"/>
                <a:ext cx="673100" cy="5461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FE68CE6-557C-CB09-6891-9BC993D291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2994" y="3741825"/>
                <a:ext cx="837692" cy="517398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E99103-F81C-7F82-658A-CDB4CE7D9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29" y="2113925"/>
              <a:ext cx="3049893" cy="1302793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75FF74-CF9F-C602-C5F3-D3D3F93BA0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08273" y="2148463"/>
              <a:ext cx="0" cy="950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3721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808593-5BB5-3EE2-F642-FEE70256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60" b="17220"/>
          <a:stretch/>
        </p:blipFill>
        <p:spPr>
          <a:xfrm>
            <a:off x="4389088" y="266881"/>
            <a:ext cx="4779932" cy="4876619"/>
          </a:xfrm>
          <a:prstGeom prst="rect">
            <a:avLst/>
          </a:prstGeom>
        </p:spPr>
      </p:pic>
      <p:sp>
        <p:nvSpPr>
          <p:cNvPr id="11" name="Google Shape;307;g26424bf13a2_0_484">
            <a:extLst>
              <a:ext uri="{FF2B5EF4-FFF2-40B4-BE49-F238E27FC236}">
                <a16:creationId xmlns:a16="http://schemas.microsoft.com/office/drawing/2014/main" id="{5EEF9ABE-EE55-A5CA-4828-0ECBFE136AA8}"/>
              </a:ext>
            </a:extLst>
          </p:cNvPr>
          <p:cNvSpPr/>
          <p:nvPr/>
        </p:nvSpPr>
        <p:spPr>
          <a:xfrm>
            <a:off x="1336" y="0"/>
            <a:ext cx="9142664" cy="5143500"/>
          </a:xfrm>
          <a:prstGeom prst="rect">
            <a:avLst/>
          </a:prstGeom>
          <a:gradFill>
            <a:gsLst>
              <a:gs pos="56000">
                <a:srgbClr val="000000">
                  <a:alpha val="70000"/>
                </a:srgbClr>
              </a:gs>
              <a:gs pos="100000">
                <a:srgbClr val="000000">
                  <a:alpha val="30000"/>
                </a:srgbClr>
              </a:gs>
            </a:gsLst>
            <a:lin ang="1499889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45DC6-6FFC-F71D-0ADB-C93342BC267A}"/>
              </a:ext>
            </a:extLst>
          </p:cNvPr>
          <p:cNvSpPr/>
          <p:nvPr/>
        </p:nvSpPr>
        <p:spPr>
          <a:xfrm>
            <a:off x="1908313" y="0"/>
            <a:ext cx="7235687" cy="515244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F1404-C71A-F6DA-AF57-D9C5183FF789}"/>
              </a:ext>
            </a:extLst>
          </p:cNvPr>
          <p:cNvSpPr txBox="1"/>
          <p:nvPr/>
        </p:nvSpPr>
        <p:spPr>
          <a:xfrm>
            <a:off x="0" y="4970906"/>
            <a:ext cx="3326503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25" b="0" i="0" dirty="0">
                <a:solidFill>
                  <a:schemeClr val="bg1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© 2024 Datassential. All Rights Reserved.</a:t>
            </a:r>
            <a:endParaRPr lang="en-US" sz="525" b="0" i="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17175-F615-B269-B927-7C0131B9C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55"/>
          <a:stretch/>
        </p:blipFill>
        <p:spPr>
          <a:xfrm>
            <a:off x="2443217" y="413497"/>
            <a:ext cx="6699447" cy="47074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9B0426-1ADB-F091-5E82-744286B25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899144"/>
            <a:ext cx="4517858" cy="1481987"/>
          </a:xfrm>
        </p:spPr>
        <p:txBody>
          <a:bodyPr anchor="b">
            <a:noAutofit/>
          </a:bodyPr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A5CEB7-2258-E66E-FC5E-84912CE322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1" y="2507721"/>
            <a:ext cx="3242510" cy="124182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575" cap="all" baseline="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Google Shape;16;p22">
            <a:extLst>
              <a:ext uri="{FF2B5EF4-FFF2-40B4-BE49-F238E27FC236}">
                <a16:creationId xmlns:a16="http://schemas.microsoft.com/office/drawing/2014/main" id="{79BA213A-A868-FE35-86AC-18BBA9D5C69A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342900"/>
            <a:ext cx="2711841" cy="48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415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0">
              <a:schemeClr val="tx1"/>
            </a:gs>
          </a:gsLst>
          <a:lin ang="27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BE597-4404-95C3-954B-CDCBB1D5DF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2663" cy="5143500"/>
          </a:xfrm>
          <a:prstGeom prst="rect">
            <a:avLst/>
          </a:prstGeom>
        </p:spPr>
      </p:pic>
      <p:sp>
        <p:nvSpPr>
          <p:cNvPr id="10" name="Rectangle: Top Corners Rounded 4">
            <a:extLst>
              <a:ext uri="{FF2B5EF4-FFF2-40B4-BE49-F238E27FC236}">
                <a16:creationId xmlns:a16="http://schemas.microsoft.com/office/drawing/2014/main" id="{95917582-4A02-6CE3-506F-EB2A05F841C4}"/>
              </a:ext>
            </a:extLst>
          </p:cNvPr>
          <p:cNvSpPr/>
          <p:nvPr/>
        </p:nvSpPr>
        <p:spPr>
          <a:xfrm rot="5400000">
            <a:off x="3505992" y="-1999582"/>
            <a:ext cx="2127997" cy="914266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87000">
                <a:srgbClr val="000000">
                  <a:alpha val="0"/>
                </a:srgbClr>
              </a:gs>
              <a:gs pos="37000">
                <a:srgbClr val="000000">
                  <a:alpha val="7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Google Shape;16;p22">
            <a:extLst>
              <a:ext uri="{FF2B5EF4-FFF2-40B4-BE49-F238E27FC236}">
                <a16:creationId xmlns:a16="http://schemas.microsoft.com/office/drawing/2014/main" id="{F408B009-949C-2A9F-185C-867D1CAFB600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080" y="1969324"/>
            <a:ext cx="6727841" cy="12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6A925F-545A-AA21-2912-183E0AB29A43}"/>
              </a:ext>
            </a:extLst>
          </p:cNvPr>
          <p:cNvSpPr txBox="1"/>
          <p:nvPr/>
        </p:nvSpPr>
        <p:spPr>
          <a:xfrm>
            <a:off x="0" y="4970906"/>
            <a:ext cx="3326503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25" b="0" i="0" dirty="0">
                <a:solidFill>
                  <a:schemeClr val="bg1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© 2024 Datassential. All Rights Reserved.</a:t>
            </a:r>
            <a:endParaRPr lang="en-US" sz="525" b="0" i="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8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75104-E72B-D1C1-2CAA-119B40918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60" b="17220"/>
          <a:stretch/>
        </p:blipFill>
        <p:spPr>
          <a:xfrm>
            <a:off x="4389088" y="266881"/>
            <a:ext cx="4779932" cy="4876619"/>
          </a:xfrm>
          <a:prstGeom prst="rect">
            <a:avLst/>
          </a:prstGeom>
        </p:spPr>
      </p:pic>
      <p:sp>
        <p:nvSpPr>
          <p:cNvPr id="6" name="Google Shape;307;g26424bf13a2_0_484">
            <a:extLst>
              <a:ext uri="{FF2B5EF4-FFF2-40B4-BE49-F238E27FC236}">
                <a16:creationId xmlns:a16="http://schemas.microsoft.com/office/drawing/2014/main" id="{583A5C4E-9C7B-D0A9-2CB9-B69065B3CE2D}"/>
              </a:ext>
            </a:extLst>
          </p:cNvPr>
          <p:cNvSpPr/>
          <p:nvPr/>
        </p:nvSpPr>
        <p:spPr>
          <a:xfrm>
            <a:off x="1336" y="0"/>
            <a:ext cx="9142664" cy="5143500"/>
          </a:xfrm>
          <a:prstGeom prst="rect">
            <a:avLst/>
          </a:prstGeom>
          <a:gradFill>
            <a:gsLst>
              <a:gs pos="56000">
                <a:srgbClr val="000000">
                  <a:alpha val="85000"/>
                </a:srgbClr>
              </a:gs>
              <a:gs pos="100000">
                <a:srgbClr val="000000">
                  <a:alpha val="30000"/>
                </a:srgbClr>
              </a:gs>
            </a:gsLst>
            <a:lin ang="1499889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3123D-154F-8C39-939C-97922DBD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472" y="4869656"/>
            <a:ext cx="1227942" cy="20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526547-E3A9-3030-EB7D-070FAE568CCF}"/>
              </a:ext>
            </a:extLst>
          </p:cNvPr>
          <p:cNvSpPr txBox="1"/>
          <p:nvPr/>
        </p:nvSpPr>
        <p:spPr>
          <a:xfrm>
            <a:off x="0" y="4970906"/>
            <a:ext cx="3326503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25" b="0" i="0" dirty="0">
                <a:solidFill>
                  <a:schemeClr val="bg1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© 2024 Datassential. All Rights Reserved.</a:t>
            </a:r>
            <a:endParaRPr lang="en-US" sz="525" b="0" i="0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4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ackgrou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1B49F42-0E1F-39B9-8789-DD813CB7D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40" y="4903470"/>
            <a:ext cx="1152608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6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Backgrou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7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FBAC7-01DA-4C0D-8773-ACC1233CE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93" y="4922538"/>
            <a:ext cx="685800" cy="200342"/>
          </a:xfrm>
          <a:prstGeom prst="rect">
            <a:avLst/>
          </a:prstGeom>
        </p:spPr>
      </p:pic>
      <p:pic>
        <p:nvPicPr>
          <p:cNvPr id="2" name="Picture 1" descr="A picture containing indoor, window, white, sitting&#10;&#10;Description automatically generated">
            <a:extLst>
              <a:ext uri="{FF2B5EF4-FFF2-40B4-BE49-F238E27FC236}">
                <a16:creationId xmlns:a16="http://schemas.microsoft.com/office/drawing/2014/main" id="{C689C86A-13C3-45EE-94D5-015B2C50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57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953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2D5D1B-42E5-3DA0-C55A-28E45D9AC1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370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69EEA-312F-A196-EFEE-C9D6E5D8D6A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09" y="0"/>
            <a:ext cx="647329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87421-47D1-96EC-D24B-1895B34BD55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846136" cy="51435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9425A5-D11B-6305-C96C-4BE5211A024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3446" y="4948024"/>
            <a:ext cx="748148" cy="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Navy With Title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1D0440-B733-02D1-BCC7-E18EFC4CF7A2}"/>
              </a:ext>
            </a:extLst>
          </p:cNvPr>
          <p:cNvSpPr/>
          <p:nvPr userDrawn="1"/>
        </p:nvSpPr>
        <p:spPr>
          <a:xfrm>
            <a:off x="-15368" y="2694"/>
            <a:ext cx="9144000" cy="5150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AB7BA-4324-BB02-0684-A4538382D4C8}"/>
              </a:ext>
            </a:extLst>
          </p:cNvPr>
          <p:cNvSpPr/>
          <p:nvPr userDrawn="1"/>
        </p:nvSpPr>
        <p:spPr>
          <a:xfrm>
            <a:off x="114300" y="114300"/>
            <a:ext cx="8915400" cy="4927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D90177-5DA3-1BB7-D8CE-80C136518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511" y="3247566"/>
            <a:ext cx="7776242" cy="5309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3000"/>
            </a:lvl2pPr>
            <a:lvl3pPr marL="685800" indent="0">
              <a:buFontTx/>
              <a:buNone/>
              <a:defRPr sz="3000"/>
            </a:lvl3pPr>
            <a:lvl4pPr marL="1028700" indent="0">
              <a:buFontTx/>
              <a:buNone/>
              <a:defRPr sz="3000"/>
            </a:lvl4pPr>
            <a:lvl5pPr marL="1371600" indent="0">
              <a:buFontTx/>
              <a:buNone/>
              <a:defRPr sz="3000"/>
            </a:lvl5pPr>
          </a:lstStyle>
          <a:p>
            <a:pPr lvl="0"/>
            <a:r>
              <a:rPr lang="en-US" dirty="0"/>
              <a:t>Click to Edit Deck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426004-5A0F-CF40-EBA0-0F4F16A28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11" y="3778481"/>
            <a:ext cx="7776242" cy="69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6858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0287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1371600" indent="0">
              <a:buNone/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Subject Line</a:t>
            </a:r>
          </a:p>
          <a:p>
            <a:pPr lvl="0"/>
            <a:r>
              <a:rPr lang="en-US" dirty="0"/>
              <a:t>Month/Date/Year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82D2EE-3038-5BB0-0F83-BDD527B3FA49}"/>
              </a:ext>
            </a:extLst>
          </p:cNvPr>
          <p:cNvGrpSpPr/>
          <p:nvPr userDrawn="1"/>
        </p:nvGrpSpPr>
        <p:grpSpPr>
          <a:xfrm>
            <a:off x="1606510" y="1592852"/>
            <a:ext cx="5923830" cy="1302793"/>
            <a:chOff x="1210329" y="2113925"/>
            <a:chExt cx="5923830" cy="13027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3332BA-76A9-241A-B517-B4470153D85E}"/>
                </a:ext>
              </a:extLst>
            </p:cNvPr>
            <p:cNvGrpSpPr/>
            <p:nvPr userDrawn="1"/>
          </p:nvGrpSpPr>
          <p:grpSpPr>
            <a:xfrm>
              <a:off x="5210347" y="2349819"/>
              <a:ext cx="1923812" cy="546100"/>
              <a:chOff x="3882994" y="3721166"/>
              <a:chExt cx="1923812" cy="5461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0F0B07A-8E1A-A04B-9BF3-A740DBAF2D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33706" y="3721166"/>
                <a:ext cx="673100" cy="5461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FE68CE6-557C-CB09-6891-9BC993D291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2994" y="3741825"/>
                <a:ext cx="837692" cy="517398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E99103-F81C-7F82-658A-CDB4CE7D9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329" y="2113925"/>
              <a:ext cx="3049893" cy="1302793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75FF74-CF9F-C602-C5F3-D3D3F93BA0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08273" y="2148463"/>
              <a:ext cx="0" cy="950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334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and Content" preserve="1">
  <p:cSld name="6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938F9C-AE49-508A-38FA-4B81E862CD4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  <p:sp>
        <p:nvSpPr>
          <p:cNvPr id="7" name="Google Shape;11;p45">
            <a:extLst>
              <a:ext uri="{FF2B5EF4-FFF2-40B4-BE49-F238E27FC236}">
                <a16:creationId xmlns:a16="http://schemas.microsoft.com/office/drawing/2014/main" id="{0E7069D7-0054-51F1-430E-F7C5876825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chemeClr val="tx1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chemeClr val="tx1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83689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20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ck building&#10;&#10;Description automatically generated">
            <a:extLst>
              <a:ext uri="{FF2B5EF4-FFF2-40B4-BE49-F238E27FC236}">
                <a16:creationId xmlns:a16="http://schemas.microsoft.com/office/drawing/2014/main" id="{D38D83E7-3D2B-4617-8A8B-0F0A10608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30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1A217-7A82-48AF-B46B-CC56CAEA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6419"/>
            <a:ext cx="9144000" cy="28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11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A3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154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6D7FA-43C3-15EC-5B1D-7F45C4D563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675" i="1" baseline="0">
              <a:solidFill>
                <a:schemeClr val="bg1"/>
              </a:solidFill>
              <a:effectLst/>
              <a:latin typeface="Segoe UI Light" panose="020B0502040204020203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Google Shape;24;p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A3E821-677B-563E-37BF-72D657AE53C6}"/>
              </a:ext>
            </a:extLst>
          </p:cNvPr>
          <p:cNvPicPr preferRelativeResize="0"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382" y="4955094"/>
            <a:ext cx="768405" cy="13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640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FBAC7-01DA-4C0D-8773-ACC1233CE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93" y="4922538"/>
            <a:ext cx="685800" cy="200342"/>
          </a:xfrm>
          <a:prstGeom prst="rect">
            <a:avLst/>
          </a:prstGeom>
        </p:spPr>
      </p:pic>
      <p:pic>
        <p:nvPicPr>
          <p:cNvPr id="2" name="Picture 1" descr="A picture containing indoor, window, white, sitting&#10;&#10;Description automatically generated">
            <a:extLst>
              <a:ext uri="{FF2B5EF4-FFF2-40B4-BE49-F238E27FC236}">
                <a16:creationId xmlns:a16="http://schemas.microsoft.com/office/drawing/2014/main" id="{C689C86A-13C3-45EE-94D5-015B2C50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34F344-4D45-032B-8C16-5CC29D16EAD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85596" y="4896876"/>
            <a:ext cx="831275" cy="137160"/>
          </a:xfrm>
          <a:prstGeom prst="rect">
            <a:avLst/>
          </a:prstGeom>
        </p:spPr>
      </p:pic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8322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346254-4D8B-CCDA-65F3-8682AA17DBF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85596" y="4896876"/>
            <a:ext cx="83127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2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69EEA-312F-A196-EFEE-C9D6E5D8D6A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09" y="0"/>
            <a:ext cx="647329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87421-47D1-96EC-D24B-1895B34BD55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846136" cy="51435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9425A5-D11B-6305-C96C-4BE5211A024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3446" y="4948024"/>
            <a:ext cx="748148" cy="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C9567-F95F-959A-F73F-A2F402B30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225" y="1669130"/>
            <a:ext cx="3778250" cy="17605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marL="257175" indent="-257175">
              <a:lnSpc>
                <a:spcPct val="150000"/>
              </a:lnSpc>
              <a:buClr>
                <a:srgbClr val="22364B"/>
              </a:buClr>
              <a:buSzPct val="90000"/>
              <a:buFont typeface="Arial"/>
              <a:buChar char="•"/>
            </a:pPr>
            <a:r>
              <a:rPr lang="en-US" sz="1750" dirty="0">
                <a:solidFill>
                  <a:schemeClr val="bg2"/>
                </a:solidFill>
                <a:latin typeface="Franklin Gothic Book" panose="020B0503020102020204" pitchFamily="34" charset="0"/>
              </a:rPr>
              <a:t>Click to edit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0919C-9FEE-AFE9-D598-9EABCF4078AD}"/>
              </a:ext>
            </a:extLst>
          </p:cNvPr>
          <p:cNvSpPr/>
          <p:nvPr userDrawn="1"/>
        </p:nvSpPr>
        <p:spPr>
          <a:xfrm>
            <a:off x="0" y="0"/>
            <a:ext cx="358354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95904-599A-1D1B-8539-D2D14D47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360" y="1552175"/>
            <a:ext cx="2889197" cy="21515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Contents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75CB5F-3A8B-D636-963C-93AB17358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06375"/>
            <a:ext cx="3583546" cy="15307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1E59294-D738-A36F-F0D8-B140A8B57117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4C5F4210-1B48-FB74-9E3E-35AFF25941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CCBB70-D91D-574A-DDED-2621C7C627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0251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and Content" preserve="1">
  <p:cSld name="6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938F9C-AE49-508A-38FA-4B81E862CD4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  <p:sp>
        <p:nvSpPr>
          <p:cNvPr id="7" name="Google Shape;11;p45">
            <a:extLst>
              <a:ext uri="{FF2B5EF4-FFF2-40B4-BE49-F238E27FC236}">
                <a16:creationId xmlns:a16="http://schemas.microsoft.com/office/drawing/2014/main" id="{0E7069D7-0054-51F1-430E-F7C5876825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chemeClr val="tx1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chemeClr val="tx1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83091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043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2DEC433-58C7-4111-9FFE-6A06FF1CC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47434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1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ck building&#10;&#10;Description automatically generated">
            <a:extLst>
              <a:ext uri="{FF2B5EF4-FFF2-40B4-BE49-F238E27FC236}">
                <a16:creationId xmlns:a16="http://schemas.microsoft.com/office/drawing/2014/main" id="{D38D83E7-3D2B-4617-8A8B-0F0A10608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2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1A217-7A82-48AF-B46B-CC56CAEA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6419"/>
            <a:ext cx="9144000" cy="28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9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98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2A3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40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6D7FA-43C3-15EC-5B1D-7F45C4D563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675" i="1" baseline="0">
              <a:solidFill>
                <a:schemeClr val="bg1"/>
              </a:solidFill>
              <a:effectLst/>
              <a:latin typeface="Segoe UI Light" panose="020B0502040204020203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Google Shape;24;p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A3E821-677B-563E-37BF-72D657AE53C6}"/>
              </a:ext>
            </a:extLst>
          </p:cNvPr>
          <p:cNvPicPr preferRelativeResize="0"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382" y="4955094"/>
            <a:ext cx="768405" cy="13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30145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FBAC7-01DA-4C0D-8773-ACC1233CE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93" y="4922538"/>
            <a:ext cx="685800" cy="200342"/>
          </a:xfrm>
          <a:prstGeom prst="rect">
            <a:avLst/>
          </a:prstGeom>
        </p:spPr>
      </p:pic>
      <p:pic>
        <p:nvPicPr>
          <p:cNvPr id="2" name="Picture 1" descr="A picture containing indoor, window, white, sitting&#10;&#10;Description automatically generated">
            <a:extLst>
              <a:ext uri="{FF2B5EF4-FFF2-40B4-BE49-F238E27FC236}">
                <a16:creationId xmlns:a16="http://schemas.microsoft.com/office/drawing/2014/main" id="{C689C86A-13C3-45EE-94D5-015B2C50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1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34F344-4D45-032B-8C16-5CC29D16EAD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85596" y="4896876"/>
            <a:ext cx="831275" cy="137160"/>
          </a:xfrm>
          <a:prstGeom prst="rect">
            <a:avLst/>
          </a:prstGeom>
        </p:spPr>
      </p:pic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5480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78885-8A87-F22C-BDD2-BBAC4DC51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06375"/>
            <a:ext cx="3583546" cy="15307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1F5AA7-384B-9480-A6F8-0C510EF55D5C}"/>
              </a:ext>
            </a:extLst>
          </p:cNvPr>
          <p:cNvSpPr/>
          <p:nvPr userDrawn="1"/>
        </p:nvSpPr>
        <p:spPr>
          <a:xfrm>
            <a:off x="0" y="0"/>
            <a:ext cx="358354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F241C88-E861-D6B2-CE7F-5A7BBD6DD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225" y="1669130"/>
            <a:ext cx="3778250" cy="17605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  <a:lvl2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>
              <a:defRPr sz="175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marL="257175" indent="-257175">
              <a:lnSpc>
                <a:spcPct val="150000"/>
              </a:lnSpc>
              <a:buClr>
                <a:srgbClr val="22364B"/>
              </a:buClr>
              <a:buSzPct val="90000"/>
              <a:buFont typeface="Arial"/>
              <a:buChar char="•"/>
            </a:pPr>
            <a:r>
              <a:rPr lang="en-US" sz="1750" dirty="0">
                <a:solidFill>
                  <a:schemeClr val="bg2"/>
                </a:solidFill>
                <a:latin typeface="Franklin Gothic Book" panose="020B0503020102020204" pitchFamily="34" charset="0"/>
              </a:rPr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23354D-5F77-E1BD-FD9C-8125028CD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360" y="1552175"/>
            <a:ext cx="2889197" cy="21515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Agenda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3DC274-1429-D6F9-7E43-E8A219F08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06374"/>
            <a:ext cx="3583546" cy="15307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126439-B218-1A39-79C4-28414E07E670}"/>
              </a:ext>
            </a:extLst>
          </p:cNvPr>
          <p:cNvGrpSpPr/>
          <p:nvPr userDrawn="1"/>
        </p:nvGrpSpPr>
        <p:grpSpPr>
          <a:xfrm>
            <a:off x="7367072" y="311080"/>
            <a:ext cx="1524039" cy="459500"/>
            <a:chOff x="7745422" y="331529"/>
            <a:chExt cx="1225835" cy="369591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7A4DD70E-8080-AC82-D064-7FD3D26D1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3533" y="331529"/>
              <a:ext cx="457724" cy="3695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089E17-E5C0-2E46-3F8D-FF2DC4C05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5422" y="332135"/>
              <a:ext cx="576818" cy="3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329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2D5D1B-42E5-3DA0-C55A-28E45D9AC1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346254-4D8B-CCDA-65F3-8682AA17DBF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85596" y="4896876"/>
            <a:ext cx="83127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5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69EEA-312F-A196-EFEE-C9D6E5D8D6A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09" y="0"/>
            <a:ext cx="647329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87421-47D1-96EC-D24B-1895B34BD55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846136" cy="51435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9425A5-D11B-6305-C96C-4BE5211A024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3446" y="4948024"/>
            <a:ext cx="748148" cy="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and Content" preserve="1">
  <p:cSld name="6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938F9C-AE49-508A-38FA-4B81E862CD4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  <p:sp>
        <p:nvSpPr>
          <p:cNvPr id="7" name="Google Shape;11;p45">
            <a:extLst>
              <a:ext uri="{FF2B5EF4-FFF2-40B4-BE49-F238E27FC236}">
                <a16:creationId xmlns:a16="http://schemas.microsoft.com/office/drawing/2014/main" id="{0E7069D7-0054-51F1-430E-F7C5876825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chemeClr val="tx1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chemeClr val="tx1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397708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16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50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ck building&#10;&#10;Description automatically generated">
            <a:extLst>
              <a:ext uri="{FF2B5EF4-FFF2-40B4-BE49-F238E27FC236}">
                <a16:creationId xmlns:a16="http://schemas.microsoft.com/office/drawing/2014/main" id="{D38D83E7-3D2B-4617-8A8B-0F0A10608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7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1A217-7A82-48AF-B46B-CC56CAEA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6419"/>
            <a:ext cx="9144000" cy="28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57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52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2A3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3C4FD7-9318-4107-A6C6-CDEB4C36430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4896612"/>
            <a:ext cx="9144000" cy="246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675" i="1" baseline="0">
              <a:solidFill>
                <a:schemeClr val="bg1"/>
              </a:solidFill>
              <a:effectLst/>
              <a:latin typeface="Segoe UI Light" panose="020B0502040204020203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Google Shape;24;p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EA49E6-1735-4ADA-A156-FCFD298B46B0}"/>
              </a:ext>
            </a:extLst>
          </p:cNvPr>
          <p:cNvPicPr preferRelativeResize="0"/>
          <p:nvPr userDrawn="1">
            <p:custDataLst>
              <p:tags r:id="rId2"/>
            </p:custData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960" y="4948024"/>
            <a:ext cx="807090" cy="14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14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6D7FA-43C3-15EC-5B1D-7F45C4D563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675" i="1" baseline="0">
              <a:solidFill>
                <a:schemeClr val="bg1"/>
              </a:solidFill>
              <a:effectLst/>
              <a:latin typeface="Segoe UI Light" panose="020B0502040204020203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Google Shape;24;p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A3E821-677B-563E-37BF-72D657AE53C6}"/>
              </a:ext>
            </a:extLst>
          </p:cNvPr>
          <p:cNvPicPr preferRelativeResize="0"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382" y="4955094"/>
            <a:ext cx="768405" cy="13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7517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6E5DC8-31F0-CE9D-F6AB-3D90222633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073402"/>
            <a:ext cx="7891272" cy="996696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342900" indent="0" algn="ctr">
              <a:buFontTx/>
              <a:buNone/>
              <a:defRPr sz="3600" b="1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3600" b="1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3600" b="1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3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041612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FBAC7-01DA-4C0D-8773-ACC1233CE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93" y="4922538"/>
            <a:ext cx="685800" cy="200342"/>
          </a:xfrm>
          <a:prstGeom prst="rect">
            <a:avLst/>
          </a:prstGeom>
        </p:spPr>
      </p:pic>
      <p:pic>
        <p:nvPicPr>
          <p:cNvPr id="2" name="Picture 1" descr="A picture containing indoor, window, white, sitting&#10;&#10;Description automatically generated">
            <a:extLst>
              <a:ext uri="{FF2B5EF4-FFF2-40B4-BE49-F238E27FC236}">
                <a16:creationId xmlns:a16="http://schemas.microsoft.com/office/drawing/2014/main" id="{C689C86A-13C3-45EE-94D5-015B2C50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0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2DEC433-58C7-4111-9FFE-6A06FF1CC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47434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85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45">
            <a:extLst>
              <a:ext uri="{FF2B5EF4-FFF2-40B4-BE49-F238E27FC236}">
                <a16:creationId xmlns:a16="http://schemas.microsoft.com/office/drawing/2014/main" id="{3BA4184D-9487-38AC-F6A1-39D0EB2FE15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34F344-4D45-032B-8C16-5CC29D16EAD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85596" y="4896876"/>
            <a:ext cx="831275" cy="137160"/>
          </a:xfrm>
          <a:prstGeom prst="rect">
            <a:avLst/>
          </a:prstGeom>
        </p:spPr>
      </p:pic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20302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45">
            <a:extLst>
              <a:ext uri="{FF2B5EF4-FFF2-40B4-BE49-F238E27FC236}">
                <a16:creationId xmlns:a16="http://schemas.microsoft.com/office/drawing/2014/main" id="{3BA4184D-9487-38AC-F6A1-39D0EB2FE15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11;p45">
            <a:extLst>
              <a:ext uri="{FF2B5EF4-FFF2-40B4-BE49-F238E27FC236}">
                <a16:creationId xmlns:a16="http://schemas.microsoft.com/office/drawing/2014/main" id="{50097F97-E4F6-0F36-E310-FCDF69C1A14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" name="Google Shape;13;p45">
            <a:extLst>
              <a:ext uri="{FF2B5EF4-FFF2-40B4-BE49-F238E27FC236}">
                <a16:creationId xmlns:a16="http://schemas.microsoft.com/office/drawing/2014/main" id="{A9593638-DBB4-D6E6-4300-0C6EF1227AF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 flipH="1">
            <a:off x="7895612" y="485775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2D5D1B-42E5-3DA0-C55A-28E45D9AC18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346254-4D8B-CCDA-65F3-8682AA17DBF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85596" y="4896876"/>
            <a:ext cx="831275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3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69EEA-312F-A196-EFEE-C9D6E5D8D6A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09" y="0"/>
            <a:ext cx="647329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87421-47D1-96EC-D24B-1895B34BD55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846136" cy="51435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9425A5-D11B-6305-C96C-4BE5211A024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3446" y="4948024"/>
            <a:ext cx="748148" cy="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0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and Content" preserve="1">
  <p:cSld name="6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938F9C-AE49-508A-38FA-4B81E862CD4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/>
            </a:endParaRPr>
          </a:p>
        </p:txBody>
      </p:sp>
      <p:sp>
        <p:nvSpPr>
          <p:cNvPr id="7" name="Google Shape;11;p45">
            <a:extLst>
              <a:ext uri="{FF2B5EF4-FFF2-40B4-BE49-F238E27FC236}">
                <a16:creationId xmlns:a16="http://schemas.microsoft.com/office/drawing/2014/main" id="{0E7069D7-0054-51F1-430E-F7C5876825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809161" y="4893424"/>
            <a:ext cx="274636" cy="144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675" b="0" i="0" u="none" strike="noStrike" cap="none">
                <a:solidFill>
                  <a:schemeClr val="tx1"/>
                </a:solidFill>
                <a:latin typeface="Bahnschrift Light" panose="020B0502040204020203" pitchFamily="34" charset="0"/>
                <a:ea typeface="Quattrocento Sans"/>
                <a:cs typeface="Quattrocento Sans"/>
                <a:sym typeface="Quattrocento Sans"/>
              </a:rPr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sz="675" b="0" i="0" u="none" strike="noStrike" cap="none">
              <a:solidFill>
                <a:schemeClr val="tx1"/>
              </a:solidFill>
              <a:latin typeface="Bahnschrift Light" panose="020B0502040204020203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3050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2401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ck building&#10;&#10;Description automatically generated">
            <a:extLst>
              <a:ext uri="{FF2B5EF4-FFF2-40B4-BE49-F238E27FC236}">
                <a16:creationId xmlns:a16="http://schemas.microsoft.com/office/drawing/2014/main" id="{D38D83E7-3D2B-4617-8A8B-0F0A10608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9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3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1A217-7A82-48AF-B46B-CC56CAEA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6419"/>
            <a:ext cx="9144000" cy="28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3A6B-E9FC-D003-7713-6424E5226C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64" y="2073402"/>
            <a:ext cx="7891272" cy="996696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spcBef>
                <a:spcPts val="0"/>
              </a:spcBef>
              <a:buFontTx/>
              <a:buNone/>
              <a:defRPr sz="3600" b="1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3600" b="1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3600" b="1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3600" b="1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3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8755339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A3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3C4FD7-9318-4107-A6C6-CDEB4C36430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4896612"/>
            <a:ext cx="9144000" cy="246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675" i="1" baseline="0">
              <a:solidFill>
                <a:schemeClr val="bg1"/>
              </a:solidFill>
              <a:effectLst/>
              <a:latin typeface="Segoe UI Light" panose="020B0502040204020203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Google Shape;24;p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EA49E6-1735-4ADA-A156-FCFD298B46B0}"/>
              </a:ext>
            </a:extLst>
          </p:cNvPr>
          <p:cNvPicPr preferRelativeResize="0"/>
          <p:nvPr userDrawn="1">
            <p:custDataLst>
              <p:tags r:id="rId2"/>
            </p:custDataLst>
          </p:nvPr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960" y="4948024"/>
            <a:ext cx="807090" cy="14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289551-EFD3-4FA9-9A8C-24BC26D12642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196" y="120097"/>
            <a:ext cx="102801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04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6D7FA-43C3-15EC-5B1D-7F45C4D563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sz="675" i="1" baseline="0">
              <a:solidFill>
                <a:schemeClr val="bg1"/>
              </a:solidFill>
              <a:effectLst/>
              <a:latin typeface="Segoe UI Light" panose="020B0502040204020203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Google Shape;24;p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A3E821-677B-563E-37BF-72D657AE53C6}"/>
              </a:ext>
            </a:extLst>
          </p:cNvPr>
          <p:cNvPicPr preferRelativeResize="0"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382" y="4955094"/>
            <a:ext cx="768405" cy="13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9437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_2x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4">
            <a:extLst>
              <a:ext uri="{FF2B5EF4-FFF2-40B4-BE49-F238E27FC236}">
                <a16:creationId xmlns:a16="http://schemas.microsoft.com/office/drawing/2014/main" id="{735A41CB-1466-4F07-B8D6-D05A440C05D6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43450" y="2736410"/>
            <a:ext cx="4057111" cy="1630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3">
            <a:extLst>
              <a:ext uri="{FF2B5EF4-FFF2-40B4-BE49-F238E27FC236}">
                <a16:creationId xmlns:a16="http://schemas.microsoft.com/office/drawing/2014/main" id="{360FEB04-7853-4575-85C5-0B6E6F0C8384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43439" y="2736410"/>
            <a:ext cx="4057111" cy="1630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art 2">
            <a:extLst>
              <a:ext uri="{FF2B5EF4-FFF2-40B4-BE49-F238E27FC236}">
                <a16:creationId xmlns:a16="http://schemas.microsoft.com/office/drawing/2014/main" id="{F4A6D268-AFCF-4422-BA46-0325498708B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43450" y="824453"/>
            <a:ext cx="4057111" cy="1630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343464" y="824453"/>
            <a:ext cx="4059936" cy="163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AE038C8-495A-46D3-AE0C-462D123EB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4517833"/>
            <a:ext cx="625736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4145F0-3D84-540F-5F53-CD5EC91EA1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" y="325605"/>
            <a:ext cx="8458200" cy="273844"/>
          </a:xfrm>
        </p:spPr>
        <p:txBody>
          <a:bodyPr/>
          <a:lstStyle>
            <a:lvl1pPr algn="ctr">
              <a:defRPr sz="825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5682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_Primary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342900" y="637309"/>
            <a:ext cx="8458200" cy="37355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88B501-D05F-05FB-1D6D-C740886F0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314325"/>
            <a:ext cx="8458200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2C6FC-D909-144D-80C3-9CB4BD5EB0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4518423"/>
            <a:ext cx="8458200" cy="273844"/>
          </a:xfrm>
        </p:spPr>
        <p:txBody>
          <a:bodyPr vert="horz" lIns="0" tIns="0" rIns="0" bIns="0" rtlCol="0" anchor="b"/>
          <a:lstStyle>
            <a:lvl1pPr>
              <a:spcAft>
                <a:spcPts val="0"/>
              </a:spcAft>
              <a:defRPr lang="en-US" sz="600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{base}</a:t>
            </a:r>
          </a:p>
          <a:p>
            <a:pPr lvl="0" defTabSz="685739"/>
            <a:r>
              <a:rPr lang="en-US"/>
              <a:t>{question}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6719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2">
            <a:extLst>
              <a:ext uri="{FF2B5EF4-FFF2-40B4-BE49-F238E27FC236}">
                <a16:creationId xmlns:a16="http://schemas.microsoft.com/office/drawing/2014/main" id="{A52591D1-3F6E-428C-AE6B-D8A7DCF1BA7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6660" y="644236"/>
            <a:ext cx="4057650" cy="3728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349691" y="644236"/>
            <a:ext cx="4057650" cy="3728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851DAC-71D3-2A5F-269B-6631C9695C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4518423"/>
            <a:ext cx="8457122" cy="273844"/>
          </a:xfrm>
        </p:spPr>
        <p:txBody>
          <a:bodyPr vert="horz" lIns="0" tIns="0" rIns="0" bIns="0" rtlCol="0" anchor="b"/>
          <a:lstStyle>
            <a:lvl1pPr>
              <a:spcAft>
                <a:spcPts val="0"/>
              </a:spcAft>
              <a:defRPr lang="en-US" sz="600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{base}</a:t>
            </a:r>
          </a:p>
          <a:p>
            <a:pPr lvl="0" defTabSz="685739"/>
            <a:r>
              <a:rPr lang="en-US"/>
              <a:t>{question}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8991-9D8E-F466-D5E3-3E0901747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314325"/>
            <a:ext cx="4057650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706D72-79B0-0A55-38AB-3CB50D45E2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2372" y="314326"/>
            <a:ext cx="4057650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9101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_2_H_Chart&amp;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1">
            <a:extLst>
              <a:ext uri="{FF2B5EF4-FFF2-40B4-BE49-F238E27FC236}">
                <a16:creationId xmlns:a16="http://schemas.microsoft.com/office/drawing/2014/main" id="{F4A6D268-AFCF-4422-BA46-0325498708B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0" y="656616"/>
            <a:ext cx="8457661" cy="158343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Chart 2">
            <a:extLst>
              <a:ext uri="{FF2B5EF4-FFF2-40B4-BE49-F238E27FC236}">
                <a16:creationId xmlns:a16="http://schemas.microsoft.com/office/drawing/2014/main" id="{735A41CB-1466-4F07-B8D6-D05A440C05D6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42900" y="2805546"/>
            <a:ext cx="8457661" cy="159771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A52B3CC-D66B-93BF-613A-372D61E34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4518423"/>
            <a:ext cx="8454611" cy="273844"/>
          </a:xfrm>
        </p:spPr>
        <p:txBody>
          <a:bodyPr vert="horz" lIns="0" tIns="0" rIns="0" bIns="0" rtlCol="0" anchor="b"/>
          <a:lstStyle>
            <a:lvl1pPr>
              <a:spcAft>
                <a:spcPts val="0"/>
              </a:spcAft>
              <a:defRPr lang="en-US" sz="600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{base}</a:t>
            </a:r>
          </a:p>
          <a:p>
            <a:pPr lvl="0" defTabSz="685739"/>
            <a:r>
              <a:rPr lang="en-US"/>
              <a:t>{question}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FF6AF-FA4B-13D5-68BE-42EBA02450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950" y="314325"/>
            <a:ext cx="8454611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443988-D883-ED44-96D1-784AAEC2CD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694" y="2470848"/>
            <a:ext cx="8454611" cy="273844"/>
          </a:xfrm>
        </p:spPr>
        <p:txBody>
          <a:bodyPr vert="horz" lIns="0" tIns="0" rIns="0" bIns="0" rtlCol="0" anchor="ctr"/>
          <a:lstStyle>
            <a:lvl1pPr algn="ctr">
              <a:spcAft>
                <a:spcPts val="0"/>
              </a:spcAft>
              <a:defRPr lang="en-US" sz="825" b="1" smtClean="0">
                <a:solidFill>
                  <a:schemeClr val="tx1"/>
                </a:solidFill>
                <a:ea typeface="+mn-ea"/>
                <a:cs typeface="+mn-cs"/>
              </a:defRPr>
            </a:lvl1pPr>
            <a:lvl2pPr>
              <a:defRPr lang="en-US" sz="1348" smtClean="0">
                <a:ea typeface="+mn-ea"/>
                <a:cs typeface="+mn-cs"/>
              </a:defRPr>
            </a:lvl2pPr>
            <a:lvl3pPr>
              <a:defRPr lang="en-US" sz="1348" smtClean="0">
                <a:ea typeface="+mn-ea"/>
                <a:cs typeface="+mn-cs"/>
              </a:defRPr>
            </a:lvl3pPr>
            <a:lvl4pPr>
              <a:defRPr lang="en-US" sz="1348" smtClean="0">
                <a:ea typeface="+mn-ea"/>
                <a:cs typeface="+mn-cs"/>
              </a:defRPr>
            </a:lvl4pPr>
            <a:lvl5pPr>
              <a:defRPr lang="en-GB" sz="1348">
                <a:ea typeface="+mn-ea"/>
                <a:cs typeface="+mn-cs"/>
              </a:defRPr>
            </a:lvl5pPr>
          </a:lstStyle>
          <a:p>
            <a:pPr lvl="0" defTabSz="685739"/>
            <a:r>
              <a:rPr lang="en-US"/>
              <a:t>{TABLE_NAME}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8793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_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hartDesign">
            <a:extLst>
              <a:ext uri="{FF2B5EF4-FFF2-40B4-BE49-F238E27FC236}">
                <a16:creationId xmlns:a16="http://schemas.microsoft.com/office/drawing/2014/main" id="{26ECBD9C-8420-4069-B65E-1E81756EB128}"/>
              </a:ext>
            </a:extLst>
          </p:cNvPr>
          <p:cNvGrpSpPr/>
          <p:nvPr userDrawn="1"/>
        </p:nvGrpSpPr>
        <p:grpSpPr>
          <a:xfrm>
            <a:off x="1103957" y="233832"/>
            <a:ext cx="8402484" cy="4909669"/>
            <a:chOff x="852617" y="-57324"/>
            <a:chExt cx="11834995" cy="69153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6FD1442-00D0-4BEA-92DF-87B11AB2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879" y="-57324"/>
              <a:ext cx="9024733" cy="6907236"/>
            </a:xfrm>
            <a:custGeom>
              <a:avLst/>
              <a:gdLst>
                <a:gd name="T0" fmla="*/ 1503 w 2778"/>
                <a:gd name="T1" fmla="*/ 0 h 1821"/>
                <a:gd name="T2" fmla="*/ 543 w 2778"/>
                <a:gd name="T3" fmla="*/ 1129 h 1821"/>
                <a:gd name="T4" fmla="*/ 1321 w 2778"/>
                <a:gd name="T5" fmla="*/ 1821 h 1821"/>
                <a:gd name="T6" fmla="*/ 0 w 2778"/>
                <a:gd name="T7" fmla="*/ 1821 h 1821"/>
                <a:gd name="T8" fmla="*/ 0 w 2778"/>
                <a:gd name="T9" fmla="*/ 1821 h 1821"/>
                <a:gd name="T10" fmla="*/ 2778 w 2778"/>
                <a:gd name="T11" fmla="*/ 1821 h 1821"/>
                <a:gd name="T12" fmla="*/ 2778 w 2778"/>
                <a:gd name="T13" fmla="*/ 1821 h 1821"/>
                <a:gd name="T14" fmla="*/ 1503 w 2778"/>
                <a:gd name="T15" fmla="*/ 1821 h 1821"/>
                <a:gd name="T16" fmla="*/ 2187 w 2778"/>
                <a:gd name="T17" fmla="*/ 850 h 1821"/>
                <a:gd name="T18" fmla="*/ 1503 w 2778"/>
                <a:gd name="T19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8" h="1821">
                  <a:moveTo>
                    <a:pt x="1503" y="0"/>
                  </a:moveTo>
                  <a:cubicBezTo>
                    <a:pt x="974" y="0"/>
                    <a:pt x="752" y="614"/>
                    <a:pt x="543" y="1129"/>
                  </a:cubicBezTo>
                  <a:cubicBezTo>
                    <a:pt x="736" y="1441"/>
                    <a:pt x="918" y="1821"/>
                    <a:pt x="1321" y="1821"/>
                  </a:cubicBezTo>
                  <a:cubicBezTo>
                    <a:pt x="0" y="1821"/>
                    <a:pt x="0" y="1821"/>
                    <a:pt x="0" y="1821"/>
                  </a:cubicBezTo>
                  <a:cubicBezTo>
                    <a:pt x="0" y="1821"/>
                    <a:pt x="0" y="1821"/>
                    <a:pt x="0" y="1821"/>
                  </a:cubicBezTo>
                  <a:cubicBezTo>
                    <a:pt x="2778" y="1821"/>
                    <a:pt x="2778" y="1821"/>
                    <a:pt x="2778" y="1821"/>
                  </a:cubicBezTo>
                  <a:cubicBezTo>
                    <a:pt x="2778" y="1821"/>
                    <a:pt x="2778" y="1821"/>
                    <a:pt x="2778" y="1821"/>
                  </a:cubicBezTo>
                  <a:cubicBezTo>
                    <a:pt x="1503" y="1821"/>
                    <a:pt x="1503" y="1821"/>
                    <a:pt x="1503" y="1821"/>
                  </a:cubicBezTo>
                  <a:cubicBezTo>
                    <a:pt x="1814" y="1821"/>
                    <a:pt x="1955" y="1227"/>
                    <a:pt x="2187" y="850"/>
                  </a:cubicBezTo>
                  <a:cubicBezTo>
                    <a:pt x="2032" y="415"/>
                    <a:pt x="1851" y="0"/>
                    <a:pt x="1503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8DAE750-E687-4CD2-B43C-00010D617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17" y="2703414"/>
              <a:ext cx="4573610" cy="4154587"/>
            </a:xfrm>
            <a:custGeom>
              <a:avLst/>
              <a:gdLst>
                <a:gd name="T0" fmla="*/ 42 w 1408"/>
                <a:gd name="T1" fmla="*/ 1093 h 1095"/>
                <a:gd name="T2" fmla="*/ 0 w 1408"/>
                <a:gd name="T3" fmla="*/ 1093 h 1095"/>
                <a:gd name="T4" fmla="*/ 21 w 1408"/>
                <a:gd name="T5" fmla="*/ 1095 h 1095"/>
                <a:gd name="T6" fmla="*/ 42 w 1408"/>
                <a:gd name="T7" fmla="*/ 1093 h 1095"/>
                <a:gd name="T8" fmla="*/ 911 w 1408"/>
                <a:gd name="T9" fmla="*/ 0 h 1095"/>
                <a:gd name="T10" fmla="*/ 42 w 1408"/>
                <a:gd name="T11" fmla="*/ 1093 h 1095"/>
                <a:gd name="T12" fmla="*/ 865 w 1408"/>
                <a:gd name="T13" fmla="*/ 1093 h 1095"/>
                <a:gd name="T14" fmla="*/ 1408 w 1408"/>
                <a:gd name="T15" fmla="*/ 401 h 1095"/>
                <a:gd name="T16" fmla="*/ 911 w 1408"/>
                <a:gd name="T17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8" h="1095">
                  <a:moveTo>
                    <a:pt x="42" y="1093"/>
                  </a:moveTo>
                  <a:cubicBezTo>
                    <a:pt x="0" y="1093"/>
                    <a:pt x="0" y="1093"/>
                    <a:pt x="0" y="1093"/>
                  </a:cubicBezTo>
                  <a:cubicBezTo>
                    <a:pt x="7" y="1094"/>
                    <a:pt x="14" y="1095"/>
                    <a:pt x="21" y="1095"/>
                  </a:cubicBezTo>
                  <a:cubicBezTo>
                    <a:pt x="28" y="1095"/>
                    <a:pt x="35" y="1094"/>
                    <a:pt x="42" y="1093"/>
                  </a:cubicBezTo>
                  <a:moveTo>
                    <a:pt x="911" y="0"/>
                  </a:moveTo>
                  <a:cubicBezTo>
                    <a:pt x="386" y="0"/>
                    <a:pt x="365" y="1051"/>
                    <a:pt x="42" y="1093"/>
                  </a:cubicBezTo>
                  <a:cubicBezTo>
                    <a:pt x="865" y="1093"/>
                    <a:pt x="865" y="1093"/>
                    <a:pt x="865" y="1093"/>
                  </a:cubicBezTo>
                  <a:cubicBezTo>
                    <a:pt x="1113" y="1093"/>
                    <a:pt x="1258" y="773"/>
                    <a:pt x="1408" y="401"/>
                  </a:cubicBezTo>
                  <a:cubicBezTo>
                    <a:pt x="1274" y="184"/>
                    <a:pt x="1135" y="0"/>
                    <a:pt x="911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45BB6F-5549-45C3-8CA4-77A5BDB4F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879" y="4199327"/>
              <a:ext cx="4291660" cy="2650585"/>
            </a:xfrm>
            <a:custGeom>
              <a:avLst/>
              <a:gdLst>
                <a:gd name="T0" fmla="*/ 543 w 1321"/>
                <a:gd name="T1" fmla="*/ 0 h 692"/>
                <a:gd name="T2" fmla="*/ 0 w 1321"/>
                <a:gd name="T3" fmla="*/ 692 h 692"/>
                <a:gd name="T4" fmla="*/ 1321 w 1321"/>
                <a:gd name="T5" fmla="*/ 692 h 692"/>
                <a:gd name="T6" fmla="*/ 543 w 1321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1" h="692">
                  <a:moveTo>
                    <a:pt x="543" y="0"/>
                  </a:moveTo>
                  <a:cubicBezTo>
                    <a:pt x="393" y="372"/>
                    <a:pt x="248" y="692"/>
                    <a:pt x="0" y="692"/>
                  </a:cubicBezTo>
                  <a:cubicBezTo>
                    <a:pt x="1321" y="692"/>
                    <a:pt x="1321" y="692"/>
                    <a:pt x="1321" y="692"/>
                  </a:cubicBezTo>
                  <a:cubicBezTo>
                    <a:pt x="918" y="692"/>
                    <a:pt x="736" y="312"/>
                    <a:pt x="543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9C88EB-6CAB-4C2C-942F-037E206D1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424" y="2013229"/>
              <a:ext cx="1422576" cy="4621000"/>
            </a:xfrm>
            <a:custGeom>
              <a:avLst/>
              <a:gdLst>
                <a:gd name="connsiteX0" fmla="*/ 1328161 w 1422576"/>
                <a:gd name="connsiteY0" fmla="*/ 0 h 4621000"/>
                <a:gd name="connsiteX1" fmla="*/ 1422576 w 1422576"/>
                <a:gd name="connsiteY1" fmla="*/ 11482 h 4621000"/>
                <a:gd name="connsiteX2" fmla="*/ 1422576 w 1422576"/>
                <a:gd name="connsiteY2" fmla="*/ 4608352 h 4621000"/>
                <a:gd name="connsiteX3" fmla="*/ 1409344 w 1422576"/>
                <a:gd name="connsiteY3" fmla="*/ 4621000 h 4621000"/>
                <a:gd name="connsiteX4" fmla="*/ 0 w 1422576"/>
                <a:gd name="connsiteY4" fmla="*/ 1153353 h 4621000"/>
                <a:gd name="connsiteX5" fmla="*/ 1328161 w 1422576"/>
                <a:gd name="connsiteY5" fmla="*/ 0 h 46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576" h="4621000">
                  <a:moveTo>
                    <a:pt x="1328161" y="0"/>
                  </a:moveTo>
                  <a:lnTo>
                    <a:pt x="1422576" y="11482"/>
                  </a:lnTo>
                  <a:lnTo>
                    <a:pt x="1422576" y="4608352"/>
                  </a:lnTo>
                  <a:lnTo>
                    <a:pt x="1409344" y="4621000"/>
                  </a:lnTo>
                  <a:cubicBezTo>
                    <a:pt x="808587" y="4078469"/>
                    <a:pt x="438391" y="2587457"/>
                    <a:pt x="0" y="1153353"/>
                  </a:cubicBezTo>
                  <a:cubicBezTo>
                    <a:pt x="350712" y="485623"/>
                    <a:pt x="763124" y="0"/>
                    <a:pt x="1328161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2908924-A338-46E2-B9EF-F4D809CE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6173" y="3167131"/>
              <a:ext cx="4141439" cy="3682781"/>
            </a:xfrm>
            <a:custGeom>
              <a:avLst/>
              <a:gdLst>
                <a:gd name="T0" fmla="*/ 684 w 1275"/>
                <a:gd name="T1" fmla="*/ 0 h 971"/>
                <a:gd name="T2" fmla="*/ 0 w 1275"/>
                <a:gd name="T3" fmla="*/ 971 h 971"/>
                <a:gd name="T4" fmla="*/ 1275 w 1275"/>
                <a:gd name="T5" fmla="*/ 971 h 971"/>
                <a:gd name="T6" fmla="*/ 1275 w 1275"/>
                <a:gd name="T7" fmla="*/ 971 h 971"/>
                <a:gd name="T8" fmla="*/ 956 w 1275"/>
                <a:gd name="T9" fmla="*/ 971 h 971"/>
                <a:gd name="T10" fmla="*/ 1118 w 1275"/>
                <a:gd name="T11" fmla="*/ 914 h 971"/>
                <a:gd name="T12" fmla="*/ 684 w 1275"/>
                <a:gd name="T13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5" h="971">
                  <a:moveTo>
                    <a:pt x="684" y="0"/>
                  </a:moveTo>
                  <a:cubicBezTo>
                    <a:pt x="452" y="377"/>
                    <a:pt x="311" y="971"/>
                    <a:pt x="0" y="971"/>
                  </a:cubicBezTo>
                  <a:cubicBezTo>
                    <a:pt x="1275" y="971"/>
                    <a:pt x="1275" y="971"/>
                    <a:pt x="1275" y="971"/>
                  </a:cubicBezTo>
                  <a:cubicBezTo>
                    <a:pt x="1275" y="971"/>
                    <a:pt x="1275" y="971"/>
                    <a:pt x="1275" y="971"/>
                  </a:cubicBezTo>
                  <a:cubicBezTo>
                    <a:pt x="1079" y="971"/>
                    <a:pt x="956" y="971"/>
                    <a:pt x="956" y="971"/>
                  </a:cubicBezTo>
                  <a:cubicBezTo>
                    <a:pt x="1015" y="971"/>
                    <a:pt x="1068" y="951"/>
                    <a:pt x="1118" y="914"/>
                  </a:cubicBezTo>
                  <a:cubicBezTo>
                    <a:pt x="933" y="771"/>
                    <a:pt x="819" y="378"/>
                    <a:pt x="684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C869A3-6ABB-46A7-8E0E-7ABC96F82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4" y="6634229"/>
              <a:ext cx="539747" cy="215683"/>
            </a:xfrm>
            <a:custGeom>
              <a:avLst/>
              <a:gdLst>
                <a:gd name="connsiteX0" fmla="*/ 525794 w 539747"/>
                <a:gd name="connsiteY0" fmla="*/ 0 h 215683"/>
                <a:gd name="connsiteX1" fmla="*/ 539747 w 539747"/>
                <a:gd name="connsiteY1" fmla="*/ 11016 h 215683"/>
                <a:gd name="connsiteX2" fmla="*/ 539747 w 539747"/>
                <a:gd name="connsiteY2" fmla="*/ 215683 h 215683"/>
                <a:gd name="connsiteX3" fmla="*/ 428209 w 539747"/>
                <a:gd name="connsiteY3" fmla="*/ 215683 h 215683"/>
                <a:gd name="connsiteX4" fmla="*/ 0 w 539747"/>
                <a:gd name="connsiteY4" fmla="*/ 215683 h 215683"/>
                <a:gd name="connsiteX5" fmla="*/ 525794 w 539747"/>
                <a:gd name="connsiteY5" fmla="*/ 0 h 21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47" h="215683">
                  <a:moveTo>
                    <a:pt x="525794" y="0"/>
                  </a:moveTo>
                  <a:lnTo>
                    <a:pt x="539747" y="11016"/>
                  </a:lnTo>
                  <a:lnTo>
                    <a:pt x="539747" y="215683"/>
                  </a:lnTo>
                  <a:lnTo>
                    <a:pt x="428209" y="215683"/>
                  </a:lnTo>
                  <a:cubicBezTo>
                    <a:pt x="155943" y="215683"/>
                    <a:pt x="0" y="215683"/>
                    <a:pt x="0" y="215683"/>
                  </a:cubicBezTo>
                  <a:cubicBezTo>
                    <a:pt x="191493" y="215683"/>
                    <a:pt x="363512" y="140005"/>
                    <a:pt x="525794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07C37-16C9-4DA8-A740-C76FD109EBD5}"/>
              </a:ext>
            </a:extLst>
          </p:cNvPr>
          <p:cNvSpPr/>
          <p:nvPr userDrawn="1"/>
        </p:nvSpPr>
        <p:spPr>
          <a:xfrm>
            <a:off x="6949668" y="0"/>
            <a:ext cx="219433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4B9E2A2-277F-4E99-9E71-57AF987E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39725"/>
            <a:ext cx="6257925" cy="1249136"/>
          </a:xfrm>
        </p:spPr>
        <p:txBody>
          <a:bodyPr anchor="ctr"/>
          <a:lstStyle>
            <a:lvl1pPr>
              <a:defRPr sz="49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10F781E-2F1E-4D26-B646-76E815D701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3582697"/>
            <a:ext cx="6257925" cy="637075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5C9461-D2D8-4BD3-8A42-AE19D1C8BF12}"/>
              </a:ext>
            </a:extLst>
          </p:cNvPr>
          <p:cNvSpPr/>
          <p:nvPr userDrawn="1"/>
        </p:nvSpPr>
        <p:spPr>
          <a:xfrm>
            <a:off x="349933" y="4524469"/>
            <a:ext cx="4050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effectLst/>
                <a:latin typeface="+mn-lt"/>
                <a:ea typeface="Georgia" charset="0"/>
                <a:cs typeface="Georgia" charset="0"/>
              </a:rPr>
              <a:t>This report is authorized for use solely by the parties noted in the written contract. No part of the publication </a:t>
            </a:r>
            <a:br>
              <a:rPr lang="en-US" sz="600" b="0" i="0">
                <a:solidFill>
                  <a:schemeClr val="tx1"/>
                </a:solidFill>
                <a:effectLst/>
                <a:latin typeface="+mn-lt"/>
                <a:ea typeface="Georgia" charset="0"/>
                <a:cs typeface="Georgia" charset="0"/>
              </a:rPr>
            </a:br>
            <a:r>
              <a:rPr lang="en-US" sz="600" b="0" i="0">
                <a:solidFill>
                  <a:schemeClr val="tx1"/>
                </a:solidFill>
                <a:effectLst/>
                <a:latin typeface="+mn-lt"/>
                <a:ea typeface="Georgia" charset="0"/>
                <a:cs typeface="Georgia" charset="0"/>
              </a:rPr>
              <a:t>may be reprinted, redistributed or put into an electronic or information retrieval system without the prior permission </a:t>
            </a:r>
            <a:br>
              <a:rPr lang="en-US" sz="600" b="0" i="0">
                <a:solidFill>
                  <a:schemeClr val="tx1"/>
                </a:solidFill>
                <a:effectLst/>
                <a:latin typeface="+mn-lt"/>
                <a:ea typeface="Georgia" charset="0"/>
                <a:cs typeface="Georgia" charset="0"/>
              </a:rPr>
            </a:br>
            <a:r>
              <a:rPr lang="en-US" sz="600" b="0" i="0">
                <a:solidFill>
                  <a:schemeClr val="tx1"/>
                </a:solidFill>
                <a:effectLst/>
                <a:latin typeface="+mn-lt"/>
                <a:ea typeface="Georgia" charset="0"/>
                <a:cs typeface="Georgia" charset="0"/>
              </a:rPr>
              <a:t>of Technomic, Inc.</a:t>
            </a:r>
            <a:endParaRPr lang="en-US" sz="600">
              <a:solidFill>
                <a:schemeClr val="tx1"/>
              </a:solidFill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22" name="Contents">
            <a:extLst>
              <a:ext uri="{FF2B5EF4-FFF2-40B4-BE49-F238E27FC236}">
                <a16:creationId xmlns:a16="http://schemas.microsoft.com/office/drawing/2014/main" id="{6DD5B993-5BF8-4C8F-A204-8FA7FBB432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7556" y="321383"/>
            <a:ext cx="1857375" cy="3067136"/>
          </a:xfrm>
          <a:prstGeom prst="rect">
            <a:avLst/>
          </a:prstGeom>
        </p:spPr>
        <p:txBody>
          <a:bodyPr/>
          <a:lstStyle>
            <a:lvl1pPr>
              <a:defRPr sz="750" cap="all" spc="113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450"/>
              </a:spcBef>
              <a:spcAft>
                <a:spcPts val="225"/>
              </a:spcAft>
              <a:buNone/>
              <a:defRPr sz="825" b="1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225"/>
              </a:spcAft>
              <a:buNone/>
              <a:defRPr sz="825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2C5DBB-F4F8-B601-4A0F-041E7493B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7" y="325776"/>
            <a:ext cx="3793883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—Section Intro, Main Ide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g Idea">
            <a:extLst>
              <a:ext uri="{FF2B5EF4-FFF2-40B4-BE49-F238E27FC236}">
                <a16:creationId xmlns:a16="http://schemas.microsoft.com/office/drawing/2014/main" id="{23308B8E-E88D-4F46-BB59-A5209A6972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21215"/>
            <a:ext cx="6257925" cy="173600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1500"/>
              </a:spcAft>
              <a:defRPr lang="en-US" sz="3300" b="1" kern="1200" spc="-113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07C37-16C9-4DA8-A740-C76FD109EBD5}"/>
              </a:ext>
            </a:extLst>
          </p:cNvPr>
          <p:cNvSpPr/>
          <p:nvPr userDrawn="1"/>
        </p:nvSpPr>
        <p:spPr>
          <a:xfrm>
            <a:off x="6949668" y="0"/>
            <a:ext cx="219433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D6EC0F8-1B95-4D14-A63C-4417B8D04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4517833"/>
            <a:ext cx="625736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3" name="Contents">
            <a:extLst>
              <a:ext uri="{FF2B5EF4-FFF2-40B4-BE49-F238E27FC236}">
                <a16:creationId xmlns:a16="http://schemas.microsoft.com/office/drawing/2014/main" id="{68FEFE21-C87F-438E-9813-00B6F2CB11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7556" y="318994"/>
            <a:ext cx="1857375" cy="4481606"/>
          </a:xfrm>
          <a:prstGeom prst="rect">
            <a:avLst/>
          </a:prstGeom>
        </p:spPr>
        <p:txBody>
          <a:bodyPr/>
          <a:lstStyle>
            <a:lvl1pPr>
              <a:defRPr lang="en-US" sz="750" kern="1200" cap="all" spc="113" baseline="0" dirty="0" smtClean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0" indent="0">
              <a:spcBef>
                <a:spcPts val="900"/>
              </a:spcBef>
              <a:spcAft>
                <a:spcPts val="450"/>
              </a:spcAft>
              <a:buNone/>
              <a:defRPr sz="825" b="1">
                <a:solidFill>
                  <a:schemeClr val="tx1"/>
                </a:solidFill>
              </a:defRPr>
            </a:lvl2pPr>
            <a:lvl3pPr marL="0" indent="0">
              <a:spcAft>
                <a:spcPts val="450"/>
              </a:spcAft>
              <a:buNone/>
              <a:defRPr sz="825">
                <a:solidFill>
                  <a:schemeClr val="tx1"/>
                </a:solidFill>
              </a:defRPr>
            </a:lvl3pPr>
            <a:lvl4pPr marL="0" indent="0">
              <a:spcAft>
                <a:spcPts val="450"/>
              </a:spcAft>
              <a:buNone/>
              <a:defRPr sz="600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spcAft>
                <a:spcPts val="450"/>
              </a:spcAft>
              <a:buNone/>
              <a:defRPr sz="825" i="1">
                <a:solidFill>
                  <a:schemeClr val="tx1"/>
                </a:solidFill>
              </a:defRPr>
            </a:lvl5pPr>
          </a:lstStyle>
          <a:p>
            <a:pPr marL="0" lvl="0" indent="0" algn="l" defTabSz="679649" rtl="0" eaLnBrk="1" latinLnBrk="0" hangingPunct="1">
              <a:spcBef>
                <a:spcPts val="900"/>
              </a:spcBef>
              <a:spcAft>
                <a:spcPts val="450"/>
              </a:spcAft>
              <a:buClrTx/>
              <a:buFont typeface="Calibri" panose="020F050202020403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ED366A31-E300-4D72-A6B8-81D74CDE6CE2}"/>
              </a:ext>
            </a:extLst>
          </p:cNvPr>
          <p:cNvSpPr txBox="1">
            <a:spLocks/>
          </p:cNvSpPr>
          <p:nvPr userDrawn="1"/>
        </p:nvSpPr>
        <p:spPr>
          <a:xfrm>
            <a:off x="356480" y="4922360"/>
            <a:ext cx="2934000" cy="163993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537">
              <a:spcBef>
                <a:spcPts val="0"/>
              </a:spcBef>
              <a:defRPr/>
            </a:pPr>
            <a:r>
              <a:rPr lang="en-US" sz="675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</a:t>
            </a:r>
          </a:p>
        </p:txBody>
      </p:sp>
      <p:sp>
        <p:nvSpPr>
          <p:cNvPr id="13" name="BodyCopy 1">
            <a:extLst>
              <a:ext uri="{FF2B5EF4-FFF2-40B4-BE49-F238E27FC236}">
                <a16:creationId xmlns:a16="http://schemas.microsoft.com/office/drawing/2014/main" id="{1D38A5DD-2254-4EBE-B995-9BFAF2F86E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900" y="2571750"/>
            <a:ext cx="1857375" cy="1768870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900"/>
              </a:spcBef>
              <a:spcAft>
                <a:spcPts val="450"/>
              </a:spcAft>
              <a:defRPr sz="1050" b="1">
                <a:solidFill>
                  <a:schemeClr val="bg1"/>
                </a:solidFill>
              </a:defRPr>
            </a:lvl1pPr>
            <a:lvl2pPr marL="0" indent="0" algn="l">
              <a:spcAft>
                <a:spcPts val="450"/>
              </a:spcAft>
              <a:buNone/>
              <a:defRPr sz="825" b="0">
                <a:solidFill>
                  <a:schemeClr val="bg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1"/>
              </a:buClr>
              <a:buFont typeface="Arial" panose="020B0604020202020204" pitchFamily="34" charset="0"/>
              <a:buChar char="●"/>
              <a:defRPr sz="825" b="0">
                <a:solidFill>
                  <a:schemeClr val="bg1"/>
                </a:solidFill>
              </a:defRPr>
            </a:lvl3pPr>
            <a:lvl4pPr marL="297656" indent="-167879" algn="l">
              <a:spcAft>
                <a:spcPts val="450"/>
              </a:spcAft>
              <a:defRPr sz="825" b="0">
                <a:solidFill>
                  <a:schemeClr val="bg1"/>
                </a:solidFill>
              </a:defRPr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bg1"/>
                </a:solidFill>
              </a:defRPr>
            </a:lvl5pPr>
            <a:lvl6pPr marL="0" indent="0">
              <a:buNone/>
              <a:defRPr sz="600">
                <a:solidFill>
                  <a:srgbClr val="FFFFFF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4" name="BodyCopy 2">
            <a:extLst>
              <a:ext uri="{FF2B5EF4-FFF2-40B4-BE49-F238E27FC236}">
                <a16:creationId xmlns:a16="http://schemas.microsoft.com/office/drawing/2014/main" id="{DC38EFDF-5EB6-4C4F-93FE-0634C01BF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42892" y="2571750"/>
            <a:ext cx="1857375" cy="1768870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900"/>
              </a:spcBef>
              <a:spcAft>
                <a:spcPts val="450"/>
              </a:spcAft>
              <a:defRPr sz="1050" b="1">
                <a:solidFill>
                  <a:schemeClr val="bg1"/>
                </a:solidFill>
              </a:defRPr>
            </a:lvl1pPr>
            <a:lvl2pPr marL="0" indent="0" algn="l">
              <a:spcAft>
                <a:spcPts val="450"/>
              </a:spcAft>
              <a:buNone/>
              <a:defRPr sz="825" b="0">
                <a:solidFill>
                  <a:schemeClr val="bg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1"/>
              </a:buClr>
              <a:buFont typeface="Arial" panose="020B0604020202020204" pitchFamily="34" charset="0"/>
              <a:buChar char="●"/>
              <a:defRPr sz="825" b="0">
                <a:solidFill>
                  <a:schemeClr val="bg1"/>
                </a:solidFill>
              </a:defRPr>
            </a:lvl3pPr>
            <a:lvl4pPr marL="297656" indent="-167879" algn="l">
              <a:spcAft>
                <a:spcPts val="450"/>
              </a:spcAft>
              <a:defRPr sz="825" b="0">
                <a:solidFill>
                  <a:schemeClr val="bg1"/>
                </a:solidFill>
              </a:defRPr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bg1"/>
                </a:solidFill>
              </a:defRPr>
            </a:lvl5pPr>
            <a:lvl6pPr marL="0" indent="0">
              <a:defRPr lang="en-US" sz="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0" lvl="5" indent="0" algn="l" defTabSz="67964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Sixth level</a:t>
            </a:r>
          </a:p>
        </p:txBody>
      </p:sp>
      <p:sp>
        <p:nvSpPr>
          <p:cNvPr id="15" name="BodyCopy 3">
            <a:extLst>
              <a:ext uri="{FF2B5EF4-FFF2-40B4-BE49-F238E27FC236}">
                <a16:creationId xmlns:a16="http://schemas.microsoft.com/office/drawing/2014/main" id="{69EAE2E5-8796-455E-9A1B-1FD3C4C232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2628" y="2571750"/>
            <a:ext cx="1857375" cy="1768870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900"/>
              </a:spcBef>
              <a:spcAft>
                <a:spcPts val="450"/>
              </a:spcAft>
              <a:defRPr sz="1050" b="1">
                <a:solidFill>
                  <a:schemeClr val="bg1"/>
                </a:solidFill>
              </a:defRPr>
            </a:lvl1pPr>
            <a:lvl2pPr marL="0" indent="0" algn="l">
              <a:spcAft>
                <a:spcPts val="450"/>
              </a:spcAft>
              <a:buNone/>
              <a:defRPr sz="825" b="0">
                <a:solidFill>
                  <a:schemeClr val="bg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1"/>
              </a:buClr>
              <a:buFont typeface="Arial" panose="020B0604020202020204" pitchFamily="34" charset="0"/>
              <a:buChar char="●"/>
              <a:defRPr sz="825" b="0">
                <a:solidFill>
                  <a:schemeClr val="bg1"/>
                </a:solidFill>
              </a:defRPr>
            </a:lvl3pPr>
            <a:lvl4pPr marL="297656" indent="-167879" algn="l">
              <a:spcAft>
                <a:spcPts val="450"/>
              </a:spcAft>
              <a:defRPr sz="825" b="0">
                <a:solidFill>
                  <a:schemeClr val="bg1"/>
                </a:solidFill>
              </a:defRPr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bg1"/>
                </a:solidFill>
              </a:defRPr>
            </a:lvl5pPr>
            <a:lvl6pPr marL="0" indent="0">
              <a:defRPr lang="en-US" sz="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0" lvl="5" indent="0" algn="l" defTabSz="67964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Sixth level</a:t>
            </a:r>
          </a:p>
        </p:txBody>
      </p:sp>
      <p:sp>
        <p:nvSpPr>
          <p:cNvPr id="16" name="PPH-SlideNo">
            <a:extLst>
              <a:ext uri="{FF2B5EF4-FFF2-40B4-BE49-F238E27FC236}">
                <a16:creationId xmlns:a16="http://schemas.microsoft.com/office/drawing/2014/main" id="{70AA1FB7-DFDC-4099-91E1-E1A794E34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8753" y="4913236"/>
            <a:ext cx="838199" cy="173117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spcBef>
                <a:spcPts val="0"/>
              </a:spcBef>
              <a:defRPr sz="6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defTabSz="642537"/>
            <a:fld id="{7B6B1C32-E567-445C-9FD5-2A0B0A08DD29}" type="slidenum">
              <a:rPr lang="en-US" smtClean="0"/>
              <a:pPr defTabSz="64253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28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—Text with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g Idea">
            <a:extLst>
              <a:ext uri="{FF2B5EF4-FFF2-40B4-BE49-F238E27FC236}">
                <a16:creationId xmlns:a16="http://schemas.microsoft.com/office/drawing/2014/main" id="{C97CA126-F162-4A51-8FC0-DB0A32E7B0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18534"/>
            <a:ext cx="6257925" cy="1372615"/>
          </a:xfrm>
          <a:prstGeom prst="rect">
            <a:avLst/>
          </a:prstGeom>
        </p:spPr>
        <p:txBody>
          <a:bodyPr anchor="t"/>
          <a:lstStyle>
            <a:lvl1pPr>
              <a:spcAft>
                <a:spcPts val="1500"/>
              </a:spcAft>
              <a:defRPr lang="en-US" sz="3300" b="1" kern="1200" spc="-113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BodyCopy 1">
            <a:extLst>
              <a:ext uri="{FF2B5EF4-FFF2-40B4-BE49-F238E27FC236}">
                <a16:creationId xmlns:a16="http://schemas.microsoft.com/office/drawing/2014/main" id="{9C39A74A-EE27-462A-A80B-59D4DD8B4D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900" y="1972435"/>
            <a:ext cx="6257360" cy="2345963"/>
          </a:xfrm>
          <a:prstGeom prst="rect">
            <a:avLst/>
          </a:prstGeom>
        </p:spPr>
        <p:txBody>
          <a:bodyPr numCol="3" spcCol="457200"/>
          <a:lstStyle>
            <a:lvl1pPr algn="l">
              <a:spcBef>
                <a:spcPts val="900"/>
              </a:spcBef>
              <a:spcAft>
                <a:spcPts val="450"/>
              </a:spcAft>
              <a:defRPr sz="1050" b="1">
                <a:solidFill>
                  <a:schemeClr val="tx1"/>
                </a:solidFill>
              </a:defRPr>
            </a:lvl1pPr>
            <a:lvl2pPr marL="0" indent="0" algn="l">
              <a:spcAft>
                <a:spcPts val="450"/>
              </a:spcAft>
              <a:buNone/>
              <a:defRPr sz="825" b="0">
                <a:solidFill>
                  <a:schemeClr val="tx1"/>
                </a:solidFill>
              </a:defRPr>
            </a:lvl2pPr>
            <a:lvl3pPr marL="129779" indent="-129779" algn="l"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825" b="0">
                <a:solidFill>
                  <a:schemeClr val="tx1"/>
                </a:solidFill>
              </a:defRPr>
            </a:lvl3pPr>
            <a:lvl4pPr marL="297656" indent="-167879" algn="l">
              <a:spcAft>
                <a:spcPts val="450"/>
              </a:spcAft>
              <a:defRPr sz="825" b="0">
                <a:solidFill>
                  <a:schemeClr val="tx1"/>
                </a:solidFill>
              </a:defRPr>
            </a:lvl4pPr>
            <a:lvl5pPr marL="0" indent="0" algn="l">
              <a:spcAft>
                <a:spcPts val="450"/>
              </a:spcAft>
              <a:buNone/>
              <a:defRPr sz="825" i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450"/>
              </a:spcAft>
              <a:buNone/>
              <a:defRPr lang="en-US" sz="675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623A294-E43E-48D6-A540-529B95BB8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4517833"/>
            <a:ext cx="8454052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9DD5C0-A466-4F4D-AD4F-B948D6042C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43725" y="314326"/>
            <a:ext cx="1853804" cy="4004072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  <a:lvl2pPr marL="0" indent="0">
              <a:buNone/>
              <a:defRPr sz="825">
                <a:solidFill>
                  <a:schemeClr val="tx1"/>
                </a:solidFill>
              </a:defRPr>
            </a:lvl2pPr>
            <a:lvl3pPr marL="258366" indent="-129779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825">
                <a:solidFill>
                  <a:schemeClr val="tx1"/>
                </a:solidFill>
              </a:defRPr>
            </a:lvl3pPr>
            <a:lvl4pPr>
              <a:defRPr sz="825">
                <a:solidFill>
                  <a:schemeClr val="tx1"/>
                </a:solidFill>
              </a:defRPr>
            </a:lvl4pPr>
            <a:lvl5pPr marL="0" indent="0">
              <a:buNone/>
              <a:defRPr sz="825" i="1">
                <a:solidFill>
                  <a:schemeClr val="tx1"/>
                </a:solidFill>
              </a:defRPr>
            </a:lvl5pPr>
            <a:lvl6pPr marL="0" indent="0">
              <a:buNone/>
              <a:defRPr sz="675">
                <a:solidFill>
                  <a:schemeClr val="bg2">
                    <a:lumMod val="50000"/>
                  </a:schemeClr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571384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—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Copy 1">
            <a:extLst>
              <a:ext uri="{FF2B5EF4-FFF2-40B4-BE49-F238E27FC236}">
                <a16:creationId xmlns:a16="http://schemas.microsoft.com/office/drawing/2014/main" id="{B2FE3F2B-B47E-4A86-B81F-E95D20119A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900" y="314325"/>
            <a:ext cx="8454052" cy="4004073"/>
          </a:xfrm>
          <a:prstGeom prst="rect">
            <a:avLst/>
          </a:prstGeom>
        </p:spPr>
        <p:txBody>
          <a:bodyPr numCol="4" spcCol="457200"/>
          <a:lstStyle>
            <a:lvl1pPr>
              <a:spcBef>
                <a:spcPts val="900"/>
              </a:spcBef>
              <a:spcAft>
                <a:spcPts val="450"/>
              </a:spcAft>
              <a:defRPr sz="1050" b="1">
                <a:solidFill>
                  <a:schemeClr val="tx1"/>
                </a:solidFill>
              </a:defRPr>
            </a:lvl1pPr>
            <a:lvl2pPr marL="0" indent="0">
              <a:spcAft>
                <a:spcPts val="450"/>
              </a:spcAft>
              <a:buNone/>
              <a:defRPr sz="825" b="0">
                <a:solidFill>
                  <a:schemeClr val="tx1"/>
                </a:solidFill>
              </a:defRPr>
            </a:lvl2pPr>
            <a:lvl3pPr marL="129779" indent="-129779"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825" b="0">
                <a:solidFill>
                  <a:schemeClr val="tx1"/>
                </a:solidFill>
              </a:defRPr>
            </a:lvl3pPr>
            <a:lvl4pPr marL="297656" indent="-167879">
              <a:spcAft>
                <a:spcPts val="450"/>
              </a:spcAft>
              <a:defRPr sz="825" b="0">
                <a:solidFill>
                  <a:schemeClr val="tx1"/>
                </a:solidFill>
              </a:defRPr>
            </a:lvl4pPr>
            <a:lvl5pPr marL="0" indent="0">
              <a:spcAft>
                <a:spcPts val="450"/>
              </a:spcAft>
              <a:buNone/>
              <a:defRPr sz="825" i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450"/>
              </a:spcAft>
              <a:buNone/>
              <a:defRPr sz="675">
                <a:solidFill>
                  <a:schemeClr val="bg2">
                    <a:lumMod val="50000"/>
                  </a:schemeClr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BE57EE-DC90-4C50-A4F8-0E1157EC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4517833"/>
            <a:ext cx="8454051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86960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ags" Target="../tags/tag6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BF3406E-993A-0541-A9A1-AA9881091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62" r:id="rId2"/>
    <p:sldLayoutId id="2147483665" r:id="rId3"/>
    <p:sldLayoutId id="2147483702" r:id="rId4"/>
    <p:sldLayoutId id="2147483719" r:id="rId5"/>
    <p:sldLayoutId id="2147483668" r:id="rId6"/>
    <p:sldLayoutId id="2147483669" r:id="rId7"/>
    <p:sldLayoutId id="2147483689" r:id="rId8"/>
    <p:sldLayoutId id="2147483690" r:id="rId9"/>
    <p:sldLayoutId id="2147483704" r:id="rId10"/>
    <p:sldLayoutId id="2147483703" r:id="rId11"/>
    <p:sldLayoutId id="2147483670" r:id="rId12"/>
    <p:sldLayoutId id="2147483672" r:id="rId13"/>
    <p:sldLayoutId id="2147483692" r:id="rId14"/>
    <p:sldLayoutId id="2147483718" r:id="rId15"/>
    <p:sldLayoutId id="2147483680" r:id="rId16"/>
    <p:sldLayoutId id="2147483684" r:id="rId17"/>
    <p:sldLayoutId id="2147483685" r:id="rId18"/>
    <p:sldLayoutId id="2147483694" r:id="rId19"/>
    <p:sldLayoutId id="2147483706" r:id="rId20"/>
    <p:sldLayoutId id="2147483711" r:id="rId21"/>
    <p:sldLayoutId id="2147483705" r:id="rId22"/>
    <p:sldLayoutId id="2147483720" r:id="rId23"/>
    <p:sldLayoutId id="2147483721" r:id="rId24"/>
    <p:sldLayoutId id="2147483678" r:id="rId25"/>
    <p:sldLayoutId id="2147483713" r:id="rId26"/>
    <p:sldLayoutId id="2147483715" r:id="rId27"/>
    <p:sldLayoutId id="2147483695" r:id="rId28"/>
    <p:sldLayoutId id="2147483707" r:id="rId29"/>
    <p:sldLayoutId id="2147483712" r:id="rId30"/>
    <p:sldLayoutId id="2147483687" r:id="rId31"/>
    <p:sldLayoutId id="2147483723" r:id="rId32"/>
    <p:sldLayoutId id="2147483722" r:id="rId33"/>
    <p:sldLayoutId id="2147483716" r:id="rId34"/>
    <p:sldLayoutId id="2147483717" r:id="rId35"/>
    <p:sldLayoutId id="2147483682" r:id="rId36"/>
    <p:sldLayoutId id="2147483693" r:id="rId37"/>
    <p:sldLayoutId id="2147483734" r:id="rId38"/>
    <p:sldLayoutId id="2147483826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D4965-371D-DE4E-2E3D-04667A0A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3" y="273844"/>
            <a:ext cx="8652366" cy="994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A22F-12FC-B828-474A-C999E14E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093" y="1369219"/>
            <a:ext cx="865236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66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35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80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6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-Text"/>
          <p:cNvSpPr>
            <a:spLocks noGrp="1"/>
          </p:cNvSpPr>
          <p:nvPr>
            <p:ph type="body" idx="1"/>
          </p:nvPr>
        </p:nvSpPr>
        <p:spPr>
          <a:xfrm>
            <a:off x="349690" y="3157396"/>
            <a:ext cx="1850585" cy="12297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1143002"/>
            <a:ext cx="6257925" cy="1736000"/>
          </a:xfrm>
          <a:prstGeom prst="rect">
            <a:avLst/>
          </a:prstGeom>
        </p:spPr>
        <p:txBody>
          <a:bodyPr vert="horz" lIns="0" tIns="64008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 txBox="1">
            <a:spLocks/>
          </p:cNvSpPr>
          <p:nvPr userDrawn="1"/>
        </p:nvSpPr>
        <p:spPr>
          <a:xfrm>
            <a:off x="356480" y="4922360"/>
            <a:ext cx="2934000" cy="16399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537">
              <a:spcBef>
                <a:spcPts val="0"/>
              </a:spcBef>
              <a:defRPr/>
            </a:pPr>
            <a:r>
              <a:rPr lang="en-US" sz="675" b="1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2900" y="4517833"/>
            <a:ext cx="845820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  <a:p>
            <a:r>
              <a:rPr lang="en-US"/>
              <a:t>Images sourced from: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16FDB-74EA-99A7-B6F2-2EBC3A0DE80E}"/>
              </a:ext>
            </a:extLst>
          </p:cNvPr>
          <p:cNvSpPr txBox="1"/>
          <p:nvPr userDrawn="1"/>
        </p:nvSpPr>
        <p:spPr>
          <a:xfrm>
            <a:off x="7072061" y="4812510"/>
            <a:ext cx="1724891" cy="2738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C3A93D0B-7600-4DBA-B407-2EDC9552A61A}" type="slidenum">
              <a:rPr lang="en-US" sz="600" b="1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600" b="1" kern="120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931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hf hdr="0" dt="0"/>
  <p:txStyles>
    <p:titleStyle>
      <a:lvl1pPr algn="l" defTabSz="679649" rtl="0" eaLnBrk="1" latinLnBrk="0" hangingPunct="1">
        <a:lnSpc>
          <a:spcPct val="70000"/>
        </a:lnSpc>
        <a:spcBef>
          <a:spcPts val="0"/>
        </a:spcBef>
        <a:buNone/>
        <a:tabLst>
          <a:tab pos="160735" algn="l"/>
        </a:tabLst>
        <a:defRPr sz="3300" b="1" kern="1200" spc="-113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79649" rtl="0" eaLnBrk="1" latinLnBrk="0" hangingPunct="1">
        <a:spcBef>
          <a:spcPts val="0"/>
        </a:spcBef>
        <a:spcAft>
          <a:spcPts val="600"/>
        </a:spcAft>
        <a:buClrTx/>
        <a:buFont typeface="Calibri" panose="020F0502020204030204" pitchFamily="34" charset="0"/>
        <a:buNone/>
        <a:defRPr sz="825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1pPr>
      <a:lvl2pPr marL="128588" indent="-128588" algn="l" defTabSz="679649" rtl="0" eaLnBrk="1" latinLnBrk="0" hangingPunct="1">
        <a:spcBef>
          <a:spcPts val="0"/>
        </a:spcBef>
        <a:spcAft>
          <a:spcPts val="300"/>
        </a:spcAft>
        <a:buClr>
          <a:schemeClr val="bg2">
            <a:lumMod val="50000"/>
          </a:schemeClr>
        </a:buClr>
        <a:buFont typeface="Helvetica" charset="0"/>
        <a:buChar char="●"/>
        <a:tabLst/>
        <a:defRPr sz="825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2pPr>
      <a:lvl3pPr marL="258366" indent="-129779" algn="l" defTabSz="679649" rtl="0" eaLnBrk="1" latinLnBrk="0" hangingPunct="1">
        <a:spcBef>
          <a:spcPts val="0"/>
        </a:spcBef>
        <a:spcAft>
          <a:spcPts val="300"/>
        </a:spcAft>
        <a:buClrTx/>
        <a:buFont typeface="AppleSymbols" charset="0"/>
        <a:buChar char="⎯"/>
        <a:tabLst/>
        <a:defRPr sz="825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3pPr>
      <a:lvl4pPr marL="427435" indent="-169069" algn="l" defTabSz="679649" rtl="0" eaLnBrk="1" latinLnBrk="0" hangingPunct="1">
        <a:spcBef>
          <a:spcPts val="0"/>
        </a:spcBef>
        <a:spcAft>
          <a:spcPts val="300"/>
        </a:spcAft>
        <a:buClrTx/>
        <a:buFont typeface="Calibri" panose="020F0502020204030204" pitchFamily="34" charset="0"/>
        <a:buChar char="‒"/>
        <a:tabLst/>
        <a:defRPr sz="825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4pPr>
      <a:lvl5pPr marL="597694" indent="-170260" algn="l" defTabSz="679649" rtl="0" eaLnBrk="1" latinLnBrk="0" hangingPunct="1">
        <a:spcBef>
          <a:spcPts val="0"/>
        </a:spcBef>
        <a:spcAft>
          <a:spcPts val="300"/>
        </a:spcAft>
        <a:buClrTx/>
        <a:buFont typeface="Calibri" panose="020F0502020204030204" pitchFamily="34" charset="0"/>
        <a:buChar char="‒"/>
        <a:tabLst/>
        <a:defRPr sz="825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5pPr>
      <a:lvl6pPr marL="770335" indent="-180975" algn="l" defTabSz="679649" rtl="0" eaLnBrk="1" latinLnBrk="0" hangingPunct="1">
        <a:spcBef>
          <a:spcPct val="2000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6pPr>
      <a:lvl7pPr marL="766763" indent="0" algn="l" defTabSz="679649" rtl="0" eaLnBrk="1" latinLnBrk="0" hangingPunct="1">
        <a:spcBef>
          <a:spcPct val="20000"/>
        </a:spcBef>
        <a:buFont typeface="Arial" panose="020B0604020202020204" pitchFamily="34" charset="0"/>
        <a:buNone/>
        <a:defRPr sz="825" kern="1200">
          <a:solidFill>
            <a:schemeClr val="tx1"/>
          </a:solidFill>
          <a:latin typeface="+mn-lt"/>
          <a:ea typeface="+mn-ea"/>
          <a:cs typeface="+mn-cs"/>
        </a:defRPr>
      </a:lvl7pPr>
      <a:lvl8pPr marL="2548685" indent="-169913" algn="l" defTabSz="6796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888510" indent="-169913" algn="l" defTabSz="6796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1pPr>
      <a:lvl2pPr marL="339824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2pPr>
      <a:lvl3pPr marL="679649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3pPr>
      <a:lvl4pPr marL="1019474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4pPr>
      <a:lvl5pPr marL="1359299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5pPr>
      <a:lvl6pPr marL="1699124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6pPr>
      <a:lvl7pPr marL="2038948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7pPr>
      <a:lvl8pPr marL="2378773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8pPr>
      <a:lvl9pPr marL="2718597" algn="l" defTabSz="67964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000000"/>
          </p15:clr>
        </p15:guide>
        <p15:guide id="2" pos="288">
          <p15:clr>
            <a:srgbClr val="000000"/>
          </p15:clr>
        </p15:guide>
        <p15:guide id="3" pos="7392">
          <p15:clr>
            <a:srgbClr val="000000"/>
          </p15:clr>
        </p15:guide>
        <p15:guide id="4" orient="horz" pos="4032">
          <p15:clr>
            <a:srgbClr val="000000"/>
          </p15:clr>
        </p15:guide>
        <p15:guide id="5" pos="1848">
          <p15:clr>
            <a:srgbClr val="F26B43"/>
          </p15:clr>
        </p15:guide>
        <p15:guide id="6" pos="2136">
          <p15:clr>
            <a:srgbClr val="F26B43"/>
          </p15:clr>
        </p15:guide>
        <p15:guide id="7" pos="3696">
          <p15:clr>
            <a:srgbClr val="F26B43"/>
          </p15:clr>
        </p15:guide>
        <p15:guide id="8" pos="3984">
          <p15:clr>
            <a:srgbClr val="F26B43"/>
          </p15:clr>
        </p15:guide>
        <p15:guide id="9" pos="5832">
          <p15:clr>
            <a:srgbClr val="F26B43"/>
          </p15:clr>
        </p15:guide>
        <p15:guide id="10" pos="55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55C38-2D0A-76C7-C377-6889CF184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Quarterly Retail Reports and Trends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E76F2-6060-E178-0C6D-B50E11088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Q3 2025</a:t>
            </a:r>
          </a:p>
        </p:txBody>
      </p:sp>
    </p:spTree>
    <p:extLst>
      <p:ext uri="{BB962C8B-B14F-4D97-AF65-F5344CB8AC3E}">
        <p14:creationId xmlns:p14="http://schemas.microsoft.com/office/powerpoint/2010/main" val="15997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EDFAE-4007-453C-72BE-9C05884B4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4" y="237753"/>
            <a:ext cx="2975835" cy="23704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Fastest Growing Grocers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8F6FB-6901-41D2-006E-FDC5D600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54" y="1129168"/>
            <a:ext cx="6524144" cy="4014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4A995-DBAC-BFFE-DBBB-B453E1CD30EB}"/>
              </a:ext>
            </a:extLst>
          </p:cNvPr>
          <p:cNvSpPr txBox="1"/>
          <p:nvPr/>
        </p:nvSpPr>
        <p:spPr>
          <a:xfrm>
            <a:off x="186267" y="607460"/>
            <a:ext cx="5225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>
                <a:solidFill>
                  <a:schemeClr val="bg2"/>
                </a:solidFill>
                <a:latin typeface="Franklin Gothic Book" panose="020B0503020102020204" pitchFamily="34" charset="0"/>
              </a:rPr>
              <a:t>In terms of store count and square feet, Aldi and Publix were the fastest growing chains in 2024</a:t>
            </a:r>
          </a:p>
        </p:txBody>
      </p:sp>
    </p:spTree>
    <p:extLst>
      <p:ext uri="{BB962C8B-B14F-4D97-AF65-F5344CB8AC3E}">
        <p14:creationId xmlns:p14="http://schemas.microsoft.com/office/powerpoint/2010/main" val="341067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EBE95-B2AD-C634-2D1A-474C86752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4" y="237753"/>
            <a:ext cx="2691355" cy="23704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Online Grocery Spending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794E4-7437-A83C-526F-C0D923D3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67" y="673544"/>
            <a:ext cx="7135466" cy="43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59736-4096-4A38-F6B4-25E2FBB76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4" y="237753"/>
            <a:ext cx="3578663" cy="23704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Online Grocery </a:t>
            </a:r>
            <a:r>
              <a:rPr lang="en-US" sz="1400" dirty="0"/>
              <a:t>Shopping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249727-F736-B22E-1EAE-609E72EA0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897" y="770136"/>
            <a:ext cx="6118663" cy="3022930"/>
          </a:xfrm>
        </p:spPr>
        <p:txBody>
          <a:bodyPr/>
          <a:lstStyle/>
          <a:p>
            <a:r>
              <a:rPr lang="en-US" sz="1600" dirty="0">
                <a:solidFill>
                  <a:schemeClr val="accent4"/>
                </a:solidFill>
              </a:rPr>
              <a:t>81M households, or 61% made an online grocery purchase in July, a record high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Led to a 26% increase in spending, and 17% of total grocery sales for the month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Online grocery sales are projected to grow at a rate of 8.9% over the next 5 years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Delivery is the top method of fulfillment, followed by pick-up, and then ship-to-home, though all three grew year-over-year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The growth is mostly coming from those aged 30-60</a:t>
            </a:r>
          </a:p>
          <a:p>
            <a:endParaRPr lang="en-US" sz="1600" dirty="0">
              <a:solidFill>
                <a:schemeClr val="accent4"/>
              </a:solidFill>
            </a:endParaRPr>
          </a:p>
          <a:p>
            <a:endParaRPr lang="en-US" sz="1600" dirty="0">
              <a:solidFill>
                <a:schemeClr val="accent4"/>
              </a:solidFill>
            </a:endParaRPr>
          </a:p>
          <a:p>
            <a:endParaRPr lang="en-US" sz="1600" dirty="0">
              <a:solidFill>
                <a:schemeClr val="accent4"/>
              </a:solidFill>
            </a:endParaRPr>
          </a:p>
          <a:p>
            <a:endParaRPr lang="en-US" sz="1600" dirty="0">
              <a:solidFill>
                <a:schemeClr val="accent4"/>
              </a:solidFill>
            </a:endParaRPr>
          </a:p>
          <a:p>
            <a:endParaRPr lang="en-US" sz="1600" dirty="0">
              <a:solidFill>
                <a:schemeClr val="accent4"/>
              </a:solidFill>
            </a:endParaRPr>
          </a:p>
          <a:p>
            <a:r>
              <a:rPr lang="en-US" sz="900" b="0" dirty="0">
                <a:solidFill>
                  <a:schemeClr val="accent4"/>
                </a:solidFill>
              </a:rPr>
              <a:t>Source:  https://www.supermarketnews.com/grocery-technology/online-grocery-shopping-is-at-an-all-time-hig</a:t>
            </a:r>
            <a:r>
              <a:rPr lang="en-US" sz="800" b="0" dirty="0">
                <a:solidFill>
                  <a:schemeClr val="accent4"/>
                </a:solidFill>
              </a:rPr>
              <a:t>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BC7F57-26EC-4157-5D63-A1447C5C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28" y="3219450"/>
            <a:ext cx="2445173" cy="1375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9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DF7A0-7EC7-C516-E93F-CAF65EEB8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539C7-B753-7594-33A0-3EE2858A92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7370" y="1460108"/>
            <a:ext cx="4556550" cy="1855893"/>
          </a:xfrm>
        </p:spPr>
        <p:txBody>
          <a:bodyPr/>
          <a:lstStyle/>
          <a:p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questions, or for further detail on any topics, please email</a:t>
            </a:r>
          </a:p>
          <a:p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Ryan.Barnett@Seaboardfoods.com</a:t>
            </a:r>
          </a:p>
        </p:txBody>
      </p:sp>
    </p:spTree>
    <p:extLst>
      <p:ext uri="{BB962C8B-B14F-4D97-AF65-F5344CB8AC3E}">
        <p14:creationId xmlns:p14="http://schemas.microsoft.com/office/powerpoint/2010/main" val="173018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94F27-7726-C107-7EC4-D26358F096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4882" y="912863"/>
            <a:ext cx="4277582" cy="343015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Generational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Shopping/Trip patterns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home vs. away from home spend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grocery spending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07186-4ECC-510C-76AC-E49CE0AE9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179311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86955-04F3-7E4E-6046-E92279BA9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08068-D6D6-DAE5-A802-555125CB3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5" y="194525"/>
            <a:ext cx="2856484" cy="280273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Generational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1F44A-B0FC-346F-1632-7A0652A5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8" y="1585605"/>
            <a:ext cx="8025203" cy="355789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439B404-7AEA-A8F5-0DFD-9E121642A0EA}"/>
              </a:ext>
            </a:extLst>
          </p:cNvPr>
          <p:cNvSpPr txBox="1">
            <a:spLocks/>
          </p:cNvSpPr>
          <p:nvPr/>
        </p:nvSpPr>
        <p:spPr>
          <a:xfrm>
            <a:off x="226335" y="639295"/>
            <a:ext cx="7451003" cy="54558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generations use family/friend recommendation to determine trust in brands; however, Boomers are more swayed by consistency and brand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Boomers are also more skeptical of food claims than other generations</a:t>
            </a:r>
          </a:p>
        </p:txBody>
      </p:sp>
    </p:spTree>
    <p:extLst>
      <p:ext uri="{BB962C8B-B14F-4D97-AF65-F5344CB8AC3E}">
        <p14:creationId xmlns:p14="http://schemas.microsoft.com/office/powerpoint/2010/main" val="152277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3D00A8-BCA9-3BEA-3C6D-2B50810AC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5" y="237753"/>
            <a:ext cx="2818104" cy="237045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Inflation Perceptions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A04903-A8B3-BF3C-8B46-6AA246657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5960" y="1369887"/>
            <a:ext cx="5631256" cy="545584"/>
          </a:xfrm>
        </p:spPr>
        <p:txBody>
          <a:bodyPr/>
          <a:lstStyle/>
          <a:p>
            <a:pPr algn="ctr"/>
            <a:r>
              <a:rPr lang="en-US" dirty="0"/>
              <a:t>Q:  In the past 6 months, at which of the following venues have you noticed price increases?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F72B0AD-CF9B-D6DA-AF80-3830CD4B3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388200"/>
              </p:ext>
            </p:extLst>
          </p:nvPr>
        </p:nvGraphicFramePr>
        <p:xfrm>
          <a:off x="466253" y="1739904"/>
          <a:ext cx="8211493" cy="30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BB82617-7E43-D75D-853B-3934093E771A}"/>
              </a:ext>
            </a:extLst>
          </p:cNvPr>
          <p:cNvSpPr txBox="1">
            <a:spLocks/>
          </p:cNvSpPr>
          <p:nvPr/>
        </p:nvSpPr>
        <p:spPr>
          <a:xfrm>
            <a:off x="226336" y="639295"/>
            <a:ext cx="6871580" cy="54558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Grocery is the place most are feel they are seeing inflation in their day-to-day lives currently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D017734-85F0-E910-5EC8-5063D68BA706}"/>
              </a:ext>
            </a:extLst>
          </p:cNvPr>
          <p:cNvSpPr txBox="1">
            <a:spLocks/>
          </p:cNvSpPr>
          <p:nvPr/>
        </p:nvSpPr>
        <p:spPr>
          <a:xfrm>
            <a:off x="7034542" y="4905747"/>
            <a:ext cx="2008359" cy="23775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/>
              <a:t>Source:  Provoke Insights Summer 2025</a:t>
            </a:r>
          </a:p>
        </p:txBody>
      </p:sp>
    </p:spTree>
    <p:extLst>
      <p:ext uri="{BB962C8B-B14F-4D97-AF65-F5344CB8AC3E}">
        <p14:creationId xmlns:p14="http://schemas.microsoft.com/office/powerpoint/2010/main" val="394616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4AA39-F108-5E5F-4DE3-5F313F0F2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Inflation Trend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D3945-D8EF-ECDA-1B25-1ED41963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1280160"/>
            <a:ext cx="6226344" cy="38060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CF69A2-0662-E090-AD67-0D633FEB2172}"/>
              </a:ext>
            </a:extLst>
          </p:cNvPr>
          <p:cNvSpPr txBox="1">
            <a:spLocks/>
          </p:cNvSpPr>
          <p:nvPr/>
        </p:nvSpPr>
        <p:spPr>
          <a:xfrm>
            <a:off x="226336" y="639295"/>
            <a:ext cx="6871580" cy="54558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actuality, restaurant inflation has outpaced grocery inflation for some time now</a:t>
            </a:r>
          </a:p>
        </p:txBody>
      </p:sp>
    </p:spTree>
    <p:extLst>
      <p:ext uri="{BB962C8B-B14F-4D97-AF65-F5344CB8AC3E}">
        <p14:creationId xmlns:p14="http://schemas.microsoft.com/office/powerpoint/2010/main" val="249995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8152-A3D2-1BA4-95A9-EF2D1520B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7753"/>
            <a:ext cx="2939627" cy="237045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Home vs. Away From Home Spend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06148-0669-EC78-D098-73E4E66D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75" y="1241910"/>
            <a:ext cx="6380850" cy="389720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175D85-EECF-F209-72A6-014B61B757A6}"/>
              </a:ext>
            </a:extLst>
          </p:cNvPr>
          <p:cNvSpPr txBox="1">
            <a:spLocks/>
          </p:cNvSpPr>
          <p:nvPr/>
        </p:nvSpPr>
        <p:spPr>
          <a:xfrm>
            <a:off x="151829" y="585562"/>
            <a:ext cx="6871580" cy="54558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With perceived grocery inflation high, many are viewing eating out as a value, largely due to the convenience and experience vs. cooking</a:t>
            </a:r>
          </a:p>
        </p:txBody>
      </p:sp>
    </p:spTree>
    <p:extLst>
      <p:ext uri="{BB962C8B-B14F-4D97-AF65-F5344CB8AC3E}">
        <p14:creationId xmlns:p14="http://schemas.microsoft.com/office/powerpoint/2010/main" val="231985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846E8-E48C-4944-08B0-F3715E90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762D5-3AA7-4D65-1100-87469BD47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5" y="237753"/>
            <a:ext cx="2818104" cy="237045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Shopping Patterns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BDDEE0-B408-C79C-45D9-978C25ABFC7A}"/>
              </a:ext>
            </a:extLst>
          </p:cNvPr>
          <p:cNvSpPr txBox="1">
            <a:spLocks/>
          </p:cNvSpPr>
          <p:nvPr/>
        </p:nvSpPr>
        <p:spPr>
          <a:xfrm>
            <a:off x="7034542" y="4905747"/>
            <a:ext cx="2008359" cy="23775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/>
              <a:t>Source:  Provoke Insights Summer 2025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961B61-573C-021B-965A-5497422CA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426059"/>
              </p:ext>
            </p:extLst>
          </p:nvPr>
        </p:nvGraphicFramePr>
        <p:xfrm>
          <a:off x="117695" y="563739"/>
          <a:ext cx="4149565" cy="248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4DC456-FCCF-83F5-6011-50BAACE9B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775199"/>
              </p:ext>
            </p:extLst>
          </p:nvPr>
        </p:nvGraphicFramePr>
        <p:xfrm>
          <a:off x="4381878" y="563739"/>
          <a:ext cx="4661024" cy="248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CB7AB4F-6262-D58B-D2CE-1A8AADFA4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538502"/>
              </p:ext>
            </p:extLst>
          </p:nvPr>
        </p:nvGraphicFramePr>
        <p:xfrm>
          <a:off x="503310" y="3139961"/>
          <a:ext cx="8269497" cy="176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697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91502-6EEB-AB9A-7592-41A13B2F9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Shopping Trip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D5C90-7212-4F05-D792-6F91079A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68" y="1241910"/>
            <a:ext cx="6102664" cy="374669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8B880-BE27-2616-A88F-08058A18BECA}"/>
              </a:ext>
            </a:extLst>
          </p:cNvPr>
          <p:cNvSpPr txBox="1">
            <a:spLocks/>
          </p:cNvSpPr>
          <p:nvPr/>
        </p:nvSpPr>
        <p:spPr>
          <a:xfrm>
            <a:off x="151829" y="585562"/>
            <a:ext cx="6871580" cy="54558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Shoppers are making more trips to the grocery store but spending less time in-store.  Some of this is attributed to online shopping, as well as some shoppers visiting multiple stores for deals</a:t>
            </a:r>
          </a:p>
        </p:txBody>
      </p:sp>
    </p:spTree>
    <p:extLst>
      <p:ext uri="{BB962C8B-B14F-4D97-AF65-F5344CB8AC3E}">
        <p14:creationId xmlns:p14="http://schemas.microsoft.com/office/powerpoint/2010/main" val="343220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C510-ECCB-62C7-4CFF-65B2B08330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Retailer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185A5-26A4-E2DB-D9B5-8C88E5F3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89" y="1263342"/>
            <a:ext cx="6253201" cy="3880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B6BB4F-4D57-B3AC-7585-7EA0AC1E2F8D}"/>
              </a:ext>
            </a:extLst>
          </p:cNvPr>
          <p:cNvSpPr txBox="1"/>
          <p:nvPr/>
        </p:nvSpPr>
        <p:spPr>
          <a:xfrm>
            <a:off x="186267" y="6074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>
                <a:solidFill>
                  <a:schemeClr val="bg2"/>
                </a:solidFill>
                <a:latin typeface="Franklin Gothic Book" panose="020B0503020102020204" pitchFamily="34" charset="0"/>
              </a:rPr>
              <a:t>The top 10 most visited grocers accounted for nearly 44% of total grocery industry visit share in 2024</a:t>
            </a:r>
          </a:p>
        </p:txBody>
      </p:sp>
    </p:spTree>
    <p:extLst>
      <p:ext uri="{BB962C8B-B14F-4D97-AF65-F5344CB8AC3E}">
        <p14:creationId xmlns:p14="http://schemas.microsoft.com/office/powerpoint/2010/main" val="336581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heme/theme1.xml><?xml version="1.0" encoding="utf-8"?>
<a:theme xmlns:a="http://schemas.openxmlformats.org/drawingml/2006/main" name="Office Theme">
  <a:themeElements>
    <a:clrScheme name="Seaboard">
      <a:dk1>
        <a:srgbClr val="000000"/>
      </a:dk1>
      <a:lt1>
        <a:srgbClr val="FFFFFF"/>
      </a:lt1>
      <a:dk2>
        <a:srgbClr val="93CBE3"/>
      </a:dk2>
      <a:lt2>
        <a:srgbClr val="243746"/>
      </a:lt2>
      <a:accent1>
        <a:srgbClr val="B67133"/>
      </a:accent1>
      <a:accent2>
        <a:srgbClr val="F9FAEA"/>
      </a:accent2>
      <a:accent3>
        <a:srgbClr val="93CBE3"/>
      </a:accent3>
      <a:accent4>
        <a:srgbClr val="243746"/>
      </a:accent4>
      <a:accent5>
        <a:srgbClr val="B67133"/>
      </a:accent5>
      <a:accent6>
        <a:srgbClr val="F9FAEA"/>
      </a:accent6>
      <a:hlink>
        <a:srgbClr val="000000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assential_Powerpoint_Templates_08.24">
  <a:themeElements>
    <a:clrScheme name="Custom 7">
      <a:dk1>
        <a:srgbClr val="192638"/>
      </a:dk1>
      <a:lt1>
        <a:srgbClr val="FFFFFF"/>
      </a:lt1>
      <a:dk2>
        <a:srgbClr val="1DFEEC"/>
      </a:dk2>
      <a:lt2>
        <a:srgbClr val="00E1AE"/>
      </a:lt2>
      <a:accent1>
        <a:srgbClr val="E9000D"/>
      </a:accent1>
      <a:accent2>
        <a:srgbClr val="FF8E00"/>
      </a:accent2>
      <a:accent3>
        <a:srgbClr val="FFCD00"/>
      </a:accent3>
      <a:accent4>
        <a:srgbClr val="00B3FF"/>
      </a:accent4>
      <a:accent5>
        <a:srgbClr val="D938CF"/>
      </a:accent5>
      <a:accent6>
        <a:srgbClr val="FF59B9"/>
      </a:accent6>
      <a:hlink>
        <a:srgbClr val="73EC22"/>
      </a:hlink>
      <a:folHlink>
        <a:srgbClr val="D669F3"/>
      </a:folHlink>
    </a:clrScheme>
    <a:fontScheme name="Datassential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ssential_Brand Guidelines Powerpoint_08.24" id="{74765F78-F9F8-9942-8335-6964C7627940}" vid="{28F236F6-8F50-FB4E-8A36-97FA23482742}"/>
    </a:ext>
  </a:extLst>
</a:theme>
</file>

<file path=ppt/theme/theme3.xml><?xml version="1.0" encoding="utf-8"?>
<a:theme xmlns:a="http://schemas.openxmlformats.org/drawingml/2006/main" name="1_Gradient Slides">
  <a:themeElements>
    <a:clrScheme name="Custom 1">
      <a:dk1>
        <a:sysClr val="windowText" lastClr="000000"/>
      </a:dk1>
      <a:lt1>
        <a:sysClr val="window" lastClr="FFFFFF"/>
      </a:lt1>
      <a:dk2>
        <a:srgbClr val="F06C12"/>
      </a:dk2>
      <a:lt2>
        <a:srgbClr val="FC5736"/>
      </a:lt2>
      <a:accent1>
        <a:srgbClr val="FFC000"/>
      </a:accent1>
      <a:accent2>
        <a:srgbClr val="83C937"/>
      </a:accent2>
      <a:accent3>
        <a:srgbClr val="00B0F0"/>
      </a:accent3>
      <a:accent4>
        <a:srgbClr val="518BE9"/>
      </a:accent4>
      <a:accent5>
        <a:srgbClr val="BE70EA"/>
      </a:accent5>
      <a:accent6>
        <a:srgbClr val="FE66EC"/>
      </a:accent6>
      <a:hlink>
        <a:srgbClr val="0563C1"/>
      </a:hlink>
      <a:folHlink>
        <a:srgbClr val="954F72"/>
      </a:folHlink>
    </a:clrScheme>
    <a:fontScheme name="CustomTemplate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/>
      <a:lstStyle>
        <a:defPPr algn="l">
          <a:defRPr sz="1200" dirty="0" smtClean="0">
            <a:latin typeface="Bahnschrift Light" panose="020B0502040204020203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100" dirty="0" smtClean="0">
            <a:latin typeface="Bahnschrift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CustomTemplate01" id="{26DADC72-0332-46C7-A8E8-1ECAE4968C0E}" vid="{2AD357E9-4D2D-47D9-9975-A671492273F9}"/>
    </a:ext>
  </a:extLst>
</a:theme>
</file>

<file path=ppt/theme/theme4.xml><?xml version="1.0" encoding="utf-8"?>
<a:theme xmlns:a="http://schemas.openxmlformats.org/drawingml/2006/main" name="Gradient Slides">
  <a:themeElements>
    <a:clrScheme name="Custom 1">
      <a:dk1>
        <a:sysClr val="windowText" lastClr="000000"/>
      </a:dk1>
      <a:lt1>
        <a:sysClr val="window" lastClr="FFFFFF"/>
      </a:lt1>
      <a:dk2>
        <a:srgbClr val="F06C12"/>
      </a:dk2>
      <a:lt2>
        <a:srgbClr val="FC5736"/>
      </a:lt2>
      <a:accent1>
        <a:srgbClr val="FFC000"/>
      </a:accent1>
      <a:accent2>
        <a:srgbClr val="83C937"/>
      </a:accent2>
      <a:accent3>
        <a:srgbClr val="00B0F0"/>
      </a:accent3>
      <a:accent4>
        <a:srgbClr val="518BE9"/>
      </a:accent4>
      <a:accent5>
        <a:srgbClr val="BE70EA"/>
      </a:accent5>
      <a:accent6>
        <a:srgbClr val="FE66EC"/>
      </a:accent6>
      <a:hlink>
        <a:srgbClr val="0563C1"/>
      </a:hlink>
      <a:folHlink>
        <a:srgbClr val="954F72"/>
      </a:folHlink>
    </a:clrScheme>
    <a:fontScheme name="CustomTemplate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/>
      <a:lstStyle>
        <a:defPPr algn="l">
          <a:defRPr sz="1200" dirty="0" smtClean="0">
            <a:latin typeface="Bahnschrift Light" panose="020B0502040204020203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100" dirty="0" smtClean="0">
            <a:latin typeface="Bahnschrift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CustomTemplate01" id="{26DADC72-0332-46C7-A8E8-1ECAE4968C0E}" vid="{2AD357E9-4D2D-47D9-9975-A671492273F9}"/>
    </a:ext>
  </a:extLst>
</a:theme>
</file>

<file path=ppt/theme/theme5.xml><?xml version="1.0" encoding="utf-8"?>
<a:theme xmlns:a="http://schemas.openxmlformats.org/drawingml/2006/main" name="2_Gradient Slides">
  <a:themeElements>
    <a:clrScheme name="Custom 1">
      <a:dk1>
        <a:sysClr val="windowText" lastClr="000000"/>
      </a:dk1>
      <a:lt1>
        <a:sysClr val="window" lastClr="FFFFFF"/>
      </a:lt1>
      <a:dk2>
        <a:srgbClr val="F06C12"/>
      </a:dk2>
      <a:lt2>
        <a:srgbClr val="FC5736"/>
      </a:lt2>
      <a:accent1>
        <a:srgbClr val="FFC000"/>
      </a:accent1>
      <a:accent2>
        <a:srgbClr val="83C937"/>
      </a:accent2>
      <a:accent3>
        <a:srgbClr val="00B0F0"/>
      </a:accent3>
      <a:accent4>
        <a:srgbClr val="518BE9"/>
      </a:accent4>
      <a:accent5>
        <a:srgbClr val="BE70EA"/>
      </a:accent5>
      <a:accent6>
        <a:srgbClr val="FE66EC"/>
      </a:accent6>
      <a:hlink>
        <a:srgbClr val="0563C1"/>
      </a:hlink>
      <a:folHlink>
        <a:srgbClr val="954F72"/>
      </a:folHlink>
    </a:clrScheme>
    <a:fontScheme name="CustomTemplate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/>
      <a:lstStyle>
        <a:defPPr algn="l">
          <a:defRPr sz="1200" dirty="0" smtClean="0">
            <a:latin typeface="Bahnschrift Light" panose="020B0502040204020203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100" dirty="0" smtClean="0">
            <a:latin typeface="Bahnschrift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CustomTemplate01" id="{26DADC72-0332-46C7-A8E8-1ECAE4968C0E}" vid="{2AD357E9-4D2D-47D9-9975-A671492273F9}"/>
    </a:ext>
  </a:extLst>
</a:theme>
</file>

<file path=ppt/theme/theme6.xml><?xml version="1.0" encoding="utf-8"?>
<a:theme xmlns:a="http://schemas.openxmlformats.org/drawingml/2006/main" name="3_Gradient Slides">
  <a:themeElements>
    <a:clrScheme name="Custom 1">
      <a:dk1>
        <a:sysClr val="windowText" lastClr="000000"/>
      </a:dk1>
      <a:lt1>
        <a:sysClr val="window" lastClr="FFFFFF"/>
      </a:lt1>
      <a:dk2>
        <a:srgbClr val="F06C12"/>
      </a:dk2>
      <a:lt2>
        <a:srgbClr val="FC5736"/>
      </a:lt2>
      <a:accent1>
        <a:srgbClr val="FFC000"/>
      </a:accent1>
      <a:accent2>
        <a:srgbClr val="83C937"/>
      </a:accent2>
      <a:accent3>
        <a:srgbClr val="00B0F0"/>
      </a:accent3>
      <a:accent4>
        <a:srgbClr val="518BE9"/>
      </a:accent4>
      <a:accent5>
        <a:srgbClr val="BE70EA"/>
      </a:accent5>
      <a:accent6>
        <a:srgbClr val="FE66EC"/>
      </a:accent6>
      <a:hlink>
        <a:srgbClr val="0563C1"/>
      </a:hlink>
      <a:folHlink>
        <a:srgbClr val="954F72"/>
      </a:folHlink>
    </a:clrScheme>
    <a:fontScheme name="CustomTemplate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/>
      <a:lstStyle>
        <a:defPPr algn="l">
          <a:defRPr sz="1200" dirty="0" smtClean="0">
            <a:latin typeface="Bahnschrift Light" panose="020B0502040204020203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100" dirty="0" smtClean="0">
            <a:latin typeface="Bahnschrift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CustomTemplate01" id="{26DADC72-0332-46C7-A8E8-1ECAE4968C0E}" vid="{2AD357E9-4D2D-47D9-9975-A671492273F9}"/>
    </a:ext>
  </a:extLst>
</a:theme>
</file>

<file path=ppt/theme/theme7.xml><?xml version="1.0" encoding="utf-8"?>
<a:theme xmlns:a="http://schemas.openxmlformats.org/drawingml/2006/main" name="2_Corporate Template_09_2022">
  <a:themeElements>
    <a:clrScheme name="Custom 4">
      <a:dk1>
        <a:srgbClr val="000000"/>
      </a:dk1>
      <a:lt1>
        <a:srgbClr val="FFFFFF"/>
      </a:lt1>
      <a:dk2>
        <a:srgbClr val="BEBFB7"/>
      </a:dk2>
      <a:lt2>
        <a:srgbClr val="E5E5E2"/>
      </a:lt2>
      <a:accent1>
        <a:srgbClr val="269DCF"/>
      </a:accent1>
      <a:accent2>
        <a:srgbClr val="EC5654"/>
      </a:accent2>
      <a:accent3>
        <a:srgbClr val="83CCA4"/>
      </a:accent3>
      <a:accent4>
        <a:srgbClr val="EC7C25"/>
      </a:accent4>
      <a:accent5>
        <a:srgbClr val="F1CE02"/>
      </a:accent5>
      <a:accent6>
        <a:srgbClr val="A377B6"/>
      </a:accent6>
      <a:hlink>
        <a:srgbClr val="269ECD"/>
      </a:hlink>
      <a:folHlink>
        <a:srgbClr val="165C7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algn="ctr">
          <a:defRPr sz="1400" b="1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d7ba155-7fcf-43d7-926a-d9dfe6e7d0f3}" enabled="0" method="" siteId="{cd7ba155-7fcf-43d7-926a-d9dfe6e7d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10819</TotalTime>
  <Words>376</Words>
  <Application>Microsoft Office PowerPoint</Application>
  <PresentationFormat>On-screen Show (16:9)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AppleSymbols</vt:lpstr>
      <vt:lpstr>Aptos</vt:lpstr>
      <vt:lpstr>Arial</vt:lpstr>
      <vt:lpstr>Bahnschrift</vt:lpstr>
      <vt:lpstr>Bahnschrift Light</vt:lpstr>
      <vt:lpstr>Bahnschrift SemiBold</vt:lpstr>
      <vt:lpstr>Calibri</vt:lpstr>
      <vt:lpstr>Franklin Gothic Book</vt:lpstr>
      <vt:lpstr>Georgia</vt:lpstr>
      <vt:lpstr>Helvetica</vt:lpstr>
      <vt:lpstr>Montserrat</vt:lpstr>
      <vt:lpstr>Montserrat Bold</vt:lpstr>
      <vt:lpstr>Quattrocento Sans</vt:lpstr>
      <vt:lpstr>Segoe UI Light</vt:lpstr>
      <vt:lpstr>Wingdings</vt:lpstr>
      <vt:lpstr>Office Theme</vt:lpstr>
      <vt:lpstr>Datassential_Powerpoint_Templates_08.24</vt:lpstr>
      <vt:lpstr>1_Gradient Slides</vt:lpstr>
      <vt:lpstr>Gradient Slides</vt:lpstr>
      <vt:lpstr>2_Gradient Slides</vt:lpstr>
      <vt:lpstr>3_Gradient Slides</vt:lpstr>
      <vt:lpstr>2_Corporate Template_09_2022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Hirschmann</dc:creator>
  <cp:lastModifiedBy>Barnett, Ryan</cp:lastModifiedBy>
  <cp:revision>184</cp:revision>
  <dcterms:created xsi:type="dcterms:W3CDTF">2023-05-17T19:49:31Z</dcterms:created>
  <dcterms:modified xsi:type="dcterms:W3CDTF">2025-09-11T15:57:22Z</dcterms:modified>
</cp:coreProperties>
</file>